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474" r:id="rId4"/>
    <p:sldId id="262" r:id="rId5"/>
    <p:sldId id="263" r:id="rId6"/>
    <p:sldId id="270" r:id="rId7"/>
    <p:sldId id="475" r:id="rId8"/>
    <p:sldId id="272" r:id="rId9"/>
    <p:sldId id="271" r:id="rId10"/>
    <p:sldId id="267" r:id="rId11"/>
    <p:sldId id="268" r:id="rId12"/>
    <p:sldId id="273" r:id="rId13"/>
    <p:sldId id="269" r:id="rId14"/>
    <p:sldId id="265" r:id="rId15"/>
    <p:sldId id="274" r:id="rId16"/>
    <p:sldId id="264" r:id="rId17"/>
    <p:sldId id="275" r:id="rId18"/>
    <p:sldId id="465" r:id="rId19"/>
    <p:sldId id="466" r:id="rId20"/>
    <p:sldId id="464" r:id="rId21"/>
    <p:sldId id="279" r:id="rId22"/>
    <p:sldId id="473" r:id="rId23"/>
    <p:sldId id="471" r:id="rId24"/>
    <p:sldId id="467" r:id="rId25"/>
    <p:sldId id="280" r:id="rId26"/>
    <p:sldId id="470" r:id="rId27"/>
    <p:sldId id="472" r:id="rId28"/>
    <p:sldId id="266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26C"/>
    <a:srgbClr val="E22442"/>
    <a:srgbClr val="EFEF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3B0047-CC90-4AEE-8830-6F581029BB79}" v="221" dt="2024-04-22T10:59:10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79661" autoAdjust="0"/>
  </p:normalViewPr>
  <p:slideViewPr>
    <p:cSldViewPr snapToGrid="0">
      <p:cViewPr varScale="1">
        <p:scale>
          <a:sx n="77" d="100"/>
          <a:sy n="77" d="100"/>
        </p:scale>
        <p:origin x="543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ek Veen" userId="d7a95e86-e795-4a38-8190-96aba275f9c6" providerId="ADAL" clId="{863B0047-CC90-4AEE-8830-6F581029BB79}"/>
    <pc:docChg chg="undo custSel addSld delSld modSld sldOrd">
      <pc:chgData name="Dominiek Veen" userId="d7a95e86-e795-4a38-8190-96aba275f9c6" providerId="ADAL" clId="{863B0047-CC90-4AEE-8830-6F581029BB79}" dt="2024-04-22T11:02:18.977" v="12680" actId="403"/>
      <pc:docMkLst>
        <pc:docMk/>
      </pc:docMkLst>
      <pc:sldChg chg="modNotesTx">
        <pc:chgData name="Dominiek Veen" userId="d7a95e86-e795-4a38-8190-96aba275f9c6" providerId="ADAL" clId="{863B0047-CC90-4AEE-8830-6F581029BB79}" dt="2024-04-21T10:35:16.875" v="284" actId="20577"/>
        <pc:sldMkLst>
          <pc:docMk/>
          <pc:sldMk cId="3675030748" sldId="256"/>
        </pc:sldMkLst>
      </pc:sldChg>
      <pc:sldChg chg="addSp modSp mod">
        <pc:chgData name="Dominiek Veen" userId="d7a95e86-e795-4a38-8190-96aba275f9c6" providerId="ADAL" clId="{863B0047-CC90-4AEE-8830-6F581029BB79}" dt="2024-04-21T10:57:29.041" v="1276" actId="403"/>
        <pc:sldMkLst>
          <pc:docMk/>
          <pc:sldMk cId="2183553425" sldId="257"/>
        </pc:sldMkLst>
        <pc:spChg chg="mod">
          <ac:chgData name="Dominiek Veen" userId="d7a95e86-e795-4a38-8190-96aba275f9c6" providerId="ADAL" clId="{863B0047-CC90-4AEE-8830-6F581029BB79}" dt="2024-04-21T10:57:29.041" v="1276" actId="403"/>
          <ac:spMkLst>
            <pc:docMk/>
            <pc:sldMk cId="2183553425" sldId="257"/>
            <ac:spMk id="4" creationId="{551A6E7C-52F2-CF50-8BBB-5D6C15FB14D2}"/>
          </ac:spMkLst>
        </pc:spChg>
        <pc:spChg chg="add mod">
          <ac:chgData name="Dominiek Veen" userId="d7a95e86-e795-4a38-8190-96aba275f9c6" providerId="ADAL" clId="{863B0047-CC90-4AEE-8830-6F581029BB79}" dt="2024-04-21T10:44:36.282" v="1058" actId="20577"/>
          <ac:spMkLst>
            <pc:docMk/>
            <pc:sldMk cId="2183553425" sldId="257"/>
            <ac:spMk id="5" creationId="{5D35308B-E815-CDBC-5E34-E3B99FD3BF2F}"/>
          </ac:spMkLst>
        </pc:spChg>
        <pc:picChg chg="add mod">
          <ac:chgData name="Dominiek Veen" userId="d7a95e86-e795-4a38-8190-96aba275f9c6" providerId="ADAL" clId="{863B0047-CC90-4AEE-8830-6F581029BB79}" dt="2024-04-21T10:33:04.623" v="156" actId="1076"/>
          <ac:picMkLst>
            <pc:docMk/>
            <pc:sldMk cId="2183553425" sldId="257"/>
            <ac:picMk id="6" creationId="{82C0D631-D680-F405-0F3B-31103156BD37}"/>
          </ac:picMkLst>
        </pc:picChg>
      </pc:sldChg>
      <pc:sldChg chg="addSp modSp del">
        <pc:chgData name="Dominiek Veen" userId="d7a95e86-e795-4a38-8190-96aba275f9c6" providerId="ADAL" clId="{863B0047-CC90-4AEE-8830-6F581029BB79}" dt="2024-04-22T08:35:54.707" v="10948" actId="47"/>
        <pc:sldMkLst>
          <pc:docMk/>
          <pc:sldMk cId="843807145" sldId="258"/>
        </pc:sldMkLst>
        <pc:picChg chg="add mod">
          <ac:chgData name="Dominiek Veen" userId="d7a95e86-e795-4a38-8190-96aba275f9c6" providerId="ADAL" clId="{863B0047-CC90-4AEE-8830-6F581029BB79}" dt="2024-04-21T10:33:19.120" v="159"/>
          <ac:picMkLst>
            <pc:docMk/>
            <pc:sldMk cId="843807145" sldId="258"/>
            <ac:picMk id="7" creationId="{500AFFDB-225D-5B6C-0292-1B2C96EC9768}"/>
          </ac:picMkLst>
        </pc:picChg>
      </pc:sldChg>
      <pc:sldChg chg="del">
        <pc:chgData name="Dominiek Veen" userId="d7a95e86-e795-4a38-8190-96aba275f9c6" providerId="ADAL" clId="{863B0047-CC90-4AEE-8830-6F581029BB79}" dt="2024-04-22T08:35:56.352" v="10949" actId="47"/>
        <pc:sldMkLst>
          <pc:docMk/>
          <pc:sldMk cId="1944467795" sldId="259"/>
        </pc:sldMkLst>
      </pc:sldChg>
      <pc:sldChg chg="del">
        <pc:chgData name="Dominiek Veen" userId="d7a95e86-e795-4a38-8190-96aba275f9c6" providerId="ADAL" clId="{863B0047-CC90-4AEE-8830-6F581029BB79}" dt="2024-04-22T08:35:59.585" v="10950" actId="47"/>
        <pc:sldMkLst>
          <pc:docMk/>
          <pc:sldMk cId="3613623989" sldId="260"/>
        </pc:sldMkLst>
      </pc:sldChg>
      <pc:sldChg chg="addSp delSp modSp new del mod">
        <pc:chgData name="Dominiek Veen" userId="d7a95e86-e795-4a38-8190-96aba275f9c6" providerId="ADAL" clId="{863B0047-CC90-4AEE-8830-6F581029BB79}" dt="2024-04-22T08:36:02.646" v="10951" actId="47"/>
        <pc:sldMkLst>
          <pc:docMk/>
          <pc:sldMk cId="2309174666" sldId="261"/>
        </pc:sldMkLst>
        <pc:spChg chg="del">
          <ac:chgData name="Dominiek Veen" userId="d7a95e86-e795-4a38-8190-96aba275f9c6" providerId="ADAL" clId="{863B0047-CC90-4AEE-8830-6F581029BB79}" dt="2024-04-19T08:01:48.166" v="2" actId="478"/>
          <ac:spMkLst>
            <pc:docMk/>
            <pc:sldMk cId="2309174666" sldId="261"/>
            <ac:spMk id="2" creationId="{772A0E50-BCD4-DE4B-422A-FC7BC0E3627A}"/>
          </ac:spMkLst>
        </pc:spChg>
        <pc:spChg chg="del">
          <ac:chgData name="Dominiek Veen" userId="d7a95e86-e795-4a38-8190-96aba275f9c6" providerId="ADAL" clId="{863B0047-CC90-4AEE-8830-6F581029BB79}" dt="2024-04-19T08:01:46.210" v="1" actId="478"/>
          <ac:spMkLst>
            <pc:docMk/>
            <pc:sldMk cId="2309174666" sldId="261"/>
            <ac:spMk id="3" creationId="{0261E915-7443-5657-AA5B-D45A24C17BB3}"/>
          </ac:spMkLst>
        </pc:spChg>
        <pc:picChg chg="add del">
          <ac:chgData name="Dominiek Veen" userId="d7a95e86-e795-4a38-8190-96aba275f9c6" providerId="ADAL" clId="{863B0047-CC90-4AEE-8830-6F581029BB79}" dt="2024-04-19T08:20:19.295" v="4" actId="478"/>
          <ac:picMkLst>
            <pc:docMk/>
            <pc:sldMk cId="2309174666" sldId="261"/>
            <ac:picMk id="2050" creationId="{327FF9A9-A9EB-E0BF-6774-19538B1B2C63}"/>
          </ac:picMkLst>
        </pc:picChg>
        <pc:picChg chg="add mod">
          <ac:chgData name="Dominiek Veen" userId="d7a95e86-e795-4a38-8190-96aba275f9c6" providerId="ADAL" clId="{863B0047-CC90-4AEE-8830-6F581029BB79}" dt="2024-04-19T08:20:25.075" v="7" actId="1076"/>
          <ac:picMkLst>
            <pc:docMk/>
            <pc:sldMk cId="2309174666" sldId="261"/>
            <ac:picMk id="2052" creationId="{CDF84231-D018-8316-C006-84400FD00CAA}"/>
          </ac:picMkLst>
        </pc:picChg>
      </pc:sldChg>
      <pc:sldChg chg="addSp delSp modSp new mod">
        <pc:chgData name="Dominiek Veen" userId="d7a95e86-e795-4a38-8190-96aba275f9c6" providerId="ADAL" clId="{863B0047-CC90-4AEE-8830-6F581029BB79}" dt="2024-04-21T11:10:25.284" v="1742" actId="1076"/>
        <pc:sldMkLst>
          <pc:docMk/>
          <pc:sldMk cId="2329429432" sldId="262"/>
        </pc:sldMkLst>
        <pc:spChg chg="del">
          <ac:chgData name="Dominiek Veen" userId="d7a95e86-e795-4a38-8190-96aba275f9c6" providerId="ADAL" clId="{863B0047-CC90-4AEE-8830-6F581029BB79}" dt="2024-04-21T10:29:32.474" v="88" actId="478"/>
          <ac:spMkLst>
            <pc:docMk/>
            <pc:sldMk cId="2329429432" sldId="262"/>
            <ac:spMk id="2" creationId="{798BD05C-C616-5BBD-00B8-CD390CC829C8}"/>
          </ac:spMkLst>
        </pc:spChg>
        <pc:spChg chg="del">
          <ac:chgData name="Dominiek Veen" userId="d7a95e86-e795-4a38-8190-96aba275f9c6" providerId="ADAL" clId="{863B0047-CC90-4AEE-8830-6F581029BB79}" dt="2024-04-21T10:29:31.267" v="87" actId="478"/>
          <ac:spMkLst>
            <pc:docMk/>
            <pc:sldMk cId="2329429432" sldId="262"/>
            <ac:spMk id="3" creationId="{455C7396-605A-7648-11C4-B8DC49621514}"/>
          </ac:spMkLst>
        </pc:spChg>
        <pc:spChg chg="add mod ord">
          <ac:chgData name="Dominiek Veen" userId="d7a95e86-e795-4a38-8190-96aba275f9c6" providerId="ADAL" clId="{863B0047-CC90-4AEE-8830-6F581029BB79}" dt="2024-04-21T11:10:19.352" v="1741" actId="167"/>
          <ac:spMkLst>
            <pc:docMk/>
            <pc:sldMk cId="2329429432" sldId="262"/>
            <ac:spMk id="4" creationId="{CF58CE6A-C91B-1E41-F9F8-9E1D068A8487}"/>
          </ac:spMkLst>
        </pc:spChg>
        <pc:picChg chg="add mod">
          <ac:chgData name="Dominiek Veen" userId="d7a95e86-e795-4a38-8190-96aba275f9c6" providerId="ADAL" clId="{863B0047-CC90-4AEE-8830-6F581029BB79}" dt="2024-04-21T10:33:07.984" v="157"/>
          <ac:picMkLst>
            <pc:docMk/>
            <pc:sldMk cId="2329429432" sldId="262"/>
            <ac:picMk id="5" creationId="{6407535D-37A3-F6B4-F653-7EAE69B123C9}"/>
          </ac:picMkLst>
        </pc:picChg>
        <pc:picChg chg="add mod">
          <ac:chgData name="Dominiek Veen" userId="d7a95e86-e795-4a38-8190-96aba275f9c6" providerId="ADAL" clId="{863B0047-CC90-4AEE-8830-6F581029BB79}" dt="2024-04-21T10:33:16.779" v="158"/>
          <ac:picMkLst>
            <pc:docMk/>
            <pc:sldMk cId="2329429432" sldId="262"/>
            <ac:picMk id="6" creationId="{65F1B701-E3C8-7D5D-037D-C18BC8B7F155}"/>
          </ac:picMkLst>
        </pc:picChg>
        <pc:picChg chg="add mod">
          <ac:chgData name="Dominiek Veen" userId="d7a95e86-e795-4a38-8190-96aba275f9c6" providerId="ADAL" clId="{863B0047-CC90-4AEE-8830-6F581029BB79}" dt="2024-04-21T11:10:25.284" v="1742" actId="1076"/>
          <ac:picMkLst>
            <pc:docMk/>
            <pc:sldMk cId="2329429432" sldId="262"/>
            <ac:picMk id="3074" creationId="{65835CAA-A0A4-4049-FE95-90596076B81D}"/>
          </ac:picMkLst>
        </pc:picChg>
      </pc:sldChg>
      <pc:sldChg chg="addSp delSp modSp new mod modNotesTx">
        <pc:chgData name="Dominiek Veen" userId="d7a95e86-e795-4a38-8190-96aba275f9c6" providerId="ADAL" clId="{863B0047-CC90-4AEE-8830-6F581029BB79}" dt="2024-04-21T11:44:15.157" v="2791"/>
        <pc:sldMkLst>
          <pc:docMk/>
          <pc:sldMk cId="3401875014" sldId="263"/>
        </pc:sldMkLst>
        <pc:spChg chg="del">
          <ac:chgData name="Dominiek Veen" userId="d7a95e86-e795-4a38-8190-96aba275f9c6" providerId="ADAL" clId="{863B0047-CC90-4AEE-8830-6F581029BB79}" dt="2024-04-21T10:36:48.387" v="363" actId="478"/>
          <ac:spMkLst>
            <pc:docMk/>
            <pc:sldMk cId="3401875014" sldId="263"/>
            <ac:spMk id="2" creationId="{6554D74F-7787-6958-735B-04E1AD4197D5}"/>
          </ac:spMkLst>
        </pc:spChg>
        <pc:spChg chg="del">
          <ac:chgData name="Dominiek Veen" userId="d7a95e86-e795-4a38-8190-96aba275f9c6" providerId="ADAL" clId="{863B0047-CC90-4AEE-8830-6F581029BB79}" dt="2024-04-21T10:36:50.221" v="364" actId="478"/>
          <ac:spMkLst>
            <pc:docMk/>
            <pc:sldMk cId="3401875014" sldId="263"/>
            <ac:spMk id="3" creationId="{F2F28A3B-5425-A127-57FF-A9AD2B7D1D3F}"/>
          </ac:spMkLst>
        </pc:spChg>
        <pc:spChg chg="add mod">
          <ac:chgData name="Dominiek Veen" userId="d7a95e86-e795-4a38-8190-96aba275f9c6" providerId="ADAL" clId="{863B0047-CC90-4AEE-8830-6F581029BB79}" dt="2024-04-21T11:43:41.844" v="2790" actId="403"/>
          <ac:spMkLst>
            <pc:docMk/>
            <pc:sldMk cId="3401875014" sldId="263"/>
            <ac:spMk id="4" creationId="{5E9059D6-D381-48DD-8426-BAA10E7871B9}"/>
          </ac:spMkLst>
        </pc:spChg>
        <pc:spChg chg="add del mod">
          <ac:chgData name="Dominiek Veen" userId="d7a95e86-e795-4a38-8190-96aba275f9c6" providerId="ADAL" clId="{863B0047-CC90-4AEE-8830-6F581029BB79}" dt="2024-04-21T11:20:52.162" v="2159" actId="478"/>
          <ac:spMkLst>
            <pc:docMk/>
            <pc:sldMk cId="3401875014" sldId="263"/>
            <ac:spMk id="6" creationId="{70E67D13-4A90-8741-1BC2-384E558DAC92}"/>
          </ac:spMkLst>
        </pc:spChg>
        <pc:spChg chg="add del">
          <ac:chgData name="Dominiek Veen" userId="d7a95e86-e795-4a38-8190-96aba275f9c6" providerId="ADAL" clId="{863B0047-CC90-4AEE-8830-6F581029BB79}" dt="2024-04-21T11:36:20.826" v="2590" actId="478"/>
          <ac:spMkLst>
            <pc:docMk/>
            <pc:sldMk cId="3401875014" sldId="263"/>
            <ac:spMk id="8" creationId="{9A9474DA-DF5C-4FF5-1310-6104A72CCABC}"/>
          </ac:spMkLst>
        </pc:spChg>
        <pc:picChg chg="add mod">
          <ac:chgData name="Dominiek Veen" userId="d7a95e86-e795-4a38-8190-96aba275f9c6" providerId="ADAL" clId="{863B0047-CC90-4AEE-8830-6F581029BB79}" dt="2024-04-21T11:44:15.157" v="2791"/>
          <ac:picMkLst>
            <pc:docMk/>
            <pc:sldMk cId="3401875014" sldId="263"/>
            <ac:picMk id="9" creationId="{CAA283CE-8F7E-7C52-CAB3-E7141578DF71}"/>
          </ac:picMkLst>
        </pc:picChg>
      </pc:sldChg>
      <pc:sldChg chg="addSp delSp modSp new mod modNotesTx">
        <pc:chgData name="Dominiek Veen" userId="d7a95e86-e795-4a38-8190-96aba275f9c6" providerId="ADAL" clId="{863B0047-CC90-4AEE-8830-6F581029BB79}" dt="2024-04-22T10:18:48.273" v="11477" actId="20577"/>
        <pc:sldMkLst>
          <pc:docMk/>
          <pc:sldMk cId="378900445" sldId="264"/>
        </pc:sldMkLst>
        <pc:spChg chg="del">
          <ac:chgData name="Dominiek Veen" userId="d7a95e86-e795-4a38-8190-96aba275f9c6" providerId="ADAL" clId="{863B0047-CC90-4AEE-8830-6F581029BB79}" dt="2024-04-21T10:37:50.177" v="434" actId="478"/>
          <ac:spMkLst>
            <pc:docMk/>
            <pc:sldMk cId="378900445" sldId="264"/>
            <ac:spMk id="2" creationId="{455A751B-F02B-253C-EF04-4849F714B5A0}"/>
          </ac:spMkLst>
        </pc:spChg>
        <pc:spChg chg="del">
          <ac:chgData name="Dominiek Veen" userId="d7a95e86-e795-4a38-8190-96aba275f9c6" providerId="ADAL" clId="{863B0047-CC90-4AEE-8830-6F581029BB79}" dt="2024-04-21T10:37:49.176" v="433" actId="478"/>
          <ac:spMkLst>
            <pc:docMk/>
            <pc:sldMk cId="378900445" sldId="264"/>
            <ac:spMk id="3" creationId="{D6483D97-EC2F-1D53-8DDC-EE916F69B916}"/>
          </ac:spMkLst>
        </pc:spChg>
        <pc:spChg chg="add del mod">
          <ac:chgData name="Dominiek Veen" userId="d7a95e86-e795-4a38-8190-96aba275f9c6" providerId="ADAL" clId="{863B0047-CC90-4AEE-8830-6F581029BB79}" dt="2024-04-21T14:22:16.853" v="6155" actId="478"/>
          <ac:spMkLst>
            <pc:docMk/>
            <pc:sldMk cId="378900445" sldId="264"/>
            <ac:spMk id="4" creationId="{BD361F17-9D9B-56EB-E2E5-8631DA1DDD0C}"/>
          </ac:spMkLst>
        </pc:spChg>
        <pc:spChg chg="add mod">
          <ac:chgData name="Dominiek Veen" userId="d7a95e86-e795-4a38-8190-96aba275f9c6" providerId="ADAL" clId="{863B0047-CC90-4AEE-8830-6F581029BB79}" dt="2024-04-21T14:22:43.301" v="6163" actId="1076"/>
          <ac:spMkLst>
            <pc:docMk/>
            <pc:sldMk cId="378900445" sldId="264"/>
            <ac:spMk id="6" creationId="{F1CA8297-182B-FBF7-0B41-2FD32C15663F}"/>
          </ac:spMkLst>
        </pc:spChg>
        <pc:picChg chg="add mod">
          <ac:chgData name="Dominiek Veen" userId="d7a95e86-e795-4a38-8190-96aba275f9c6" providerId="ADAL" clId="{863B0047-CC90-4AEE-8830-6F581029BB79}" dt="2024-04-21T14:22:51.442" v="6164"/>
          <ac:picMkLst>
            <pc:docMk/>
            <pc:sldMk cId="378900445" sldId="264"/>
            <ac:picMk id="7" creationId="{79A60DE4-4CAB-CD58-FEB0-3CCE58728A63}"/>
          </ac:picMkLst>
        </pc:picChg>
        <pc:picChg chg="add mod">
          <ac:chgData name="Dominiek Veen" userId="d7a95e86-e795-4a38-8190-96aba275f9c6" providerId="ADAL" clId="{863B0047-CC90-4AEE-8830-6F581029BB79}" dt="2024-04-21T14:22:37.175" v="6162" actId="1076"/>
          <ac:picMkLst>
            <pc:docMk/>
            <pc:sldMk cId="378900445" sldId="264"/>
            <ac:picMk id="14338" creationId="{E18465F3-8139-4D3F-120D-5712228FA85B}"/>
          </ac:picMkLst>
        </pc:picChg>
      </pc:sldChg>
      <pc:sldChg chg="addSp delSp modSp new mod modNotesTx">
        <pc:chgData name="Dominiek Veen" userId="d7a95e86-e795-4a38-8190-96aba275f9c6" providerId="ADAL" clId="{863B0047-CC90-4AEE-8830-6F581029BB79}" dt="2024-04-21T13:55:07.041" v="4739"/>
        <pc:sldMkLst>
          <pc:docMk/>
          <pc:sldMk cId="2631935445" sldId="265"/>
        </pc:sldMkLst>
        <pc:spChg chg="del">
          <ac:chgData name="Dominiek Veen" userId="d7a95e86-e795-4a38-8190-96aba275f9c6" providerId="ADAL" clId="{863B0047-CC90-4AEE-8830-6F581029BB79}" dt="2024-04-21T10:48:42.726" v="1060" actId="478"/>
          <ac:spMkLst>
            <pc:docMk/>
            <pc:sldMk cId="2631935445" sldId="265"/>
            <ac:spMk id="2" creationId="{F02586D5-61D3-A654-CF98-903F1FADD353}"/>
          </ac:spMkLst>
        </pc:spChg>
        <pc:spChg chg="del">
          <ac:chgData name="Dominiek Veen" userId="d7a95e86-e795-4a38-8190-96aba275f9c6" providerId="ADAL" clId="{863B0047-CC90-4AEE-8830-6F581029BB79}" dt="2024-04-21T10:48:44.207" v="1061" actId="478"/>
          <ac:spMkLst>
            <pc:docMk/>
            <pc:sldMk cId="2631935445" sldId="265"/>
            <ac:spMk id="3" creationId="{CAEBB119-A63C-4FD4-E91A-87B1B2A91AD3}"/>
          </ac:spMkLst>
        </pc:spChg>
        <pc:spChg chg="add mod">
          <ac:chgData name="Dominiek Veen" userId="d7a95e86-e795-4a38-8190-96aba275f9c6" providerId="ADAL" clId="{863B0047-CC90-4AEE-8830-6F581029BB79}" dt="2024-04-21T10:49:02.134" v="1096" actId="113"/>
          <ac:spMkLst>
            <pc:docMk/>
            <pc:sldMk cId="2631935445" sldId="265"/>
            <ac:spMk id="4" creationId="{0ACB1619-1F92-E5A2-436C-44921D4E7224}"/>
          </ac:spMkLst>
        </pc:spChg>
        <pc:spChg chg="add mod">
          <ac:chgData name="Dominiek Veen" userId="d7a95e86-e795-4a38-8190-96aba275f9c6" providerId="ADAL" clId="{863B0047-CC90-4AEE-8830-6F581029BB79}" dt="2024-04-21T13:52:12.475" v="4722" actId="20577"/>
          <ac:spMkLst>
            <pc:docMk/>
            <pc:sldMk cId="2631935445" sldId="265"/>
            <ac:spMk id="6" creationId="{839D26AB-CDDD-DEC3-8DB4-46270E1E033F}"/>
          </ac:spMkLst>
        </pc:spChg>
        <pc:picChg chg="add mod">
          <ac:chgData name="Dominiek Veen" userId="d7a95e86-e795-4a38-8190-96aba275f9c6" providerId="ADAL" clId="{863B0047-CC90-4AEE-8830-6F581029BB79}" dt="2024-04-21T13:55:07.041" v="4739"/>
          <ac:picMkLst>
            <pc:docMk/>
            <pc:sldMk cId="2631935445" sldId="265"/>
            <ac:picMk id="7" creationId="{D93058C3-588B-9EF4-1E11-7D6280A56E2D}"/>
          </ac:picMkLst>
        </pc:picChg>
      </pc:sldChg>
      <pc:sldChg chg="addSp delSp modSp new mod ord">
        <pc:chgData name="Dominiek Veen" userId="d7a95e86-e795-4a38-8190-96aba275f9c6" providerId="ADAL" clId="{863B0047-CC90-4AEE-8830-6F581029BB79}" dt="2024-04-22T10:14:03.581" v="11057"/>
        <pc:sldMkLst>
          <pc:docMk/>
          <pc:sldMk cId="1313258494" sldId="266"/>
        </pc:sldMkLst>
        <pc:spChg chg="del">
          <ac:chgData name="Dominiek Veen" userId="d7a95e86-e795-4a38-8190-96aba275f9c6" providerId="ADAL" clId="{863B0047-CC90-4AEE-8830-6F581029BB79}" dt="2024-04-21T10:55:56.808" v="1236" actId="478"/>
          <ac:spMkLst>
            <pc:docMk/>
            <pc:sldMk cId="1313258494" sldId="266"/>
            <ac:spMk id="2" creationId="{3290AF0E-52E1-7071-900A-9F8AA470B448}"/>
          </ac:spMkLst>
        </pc:spChg>
        <pc:spChg chg="del">
          <ac:chgData name="Dominiek Veen" userId="d7a95e86-e795-4a38-8190-96aba275f9c6" providerId="ADAL" clId="{863B0047-CC90-4AEE-8830-6F581029BB79}" dt="2024-04-21T10:55:58.493" v="1237" actId="478"/>
          <ac:spMkLst>
            <pc:docMk/>
            <pc:sldMk cId="1313258494" sldId="266"/>
            <ac:spMk id="3" creationId="{3F5EF393-2018-5685-BC0A-AC5E6F49AC77}"/>
          </ac:spMkLst>
        </pc:spChg>
        <pc:graphicFrameChg chg="add mod modGraphic">
          <ac:chgData name="Dominiek Veen" userId="d7a95e86-e795-4a38-8190-96aba275f9c6" providerId="ADAL" clId="{863B0047-CC90-4AEE-8830-6F581029BB79}" dt="2024-04-21T13:55:32.303" v="4741" actId="113"/>
          <ac:graphicFrameMkLst>
            <pc:docMk/>
            <pc:sldMk cId="1313258494" sldId="266"/>
            <ac:graphicFrameMk id="4" creationId="{41219637-100C-4076-ACAF-2D12884C2EAD}"/>
          </ac:graphicFrameMkLst>
        </pc:graphicFrameChg>
      </pc:sldChg>
      <pc:sldChg chg="addSp delSp modSp new mod modNotesTx">
        <pc:chgData name="Dominiek Veen" userId="d7a95e86-e795-4a38-8190-96aba275f9c6" providerId="ADAL" clId="{863B0047-CC90-4AEE-8830-6F581029BB79}" dt="2024-04-22T09:20:33.905" v="10977" actId="13926"/>
        <pc:sldMkLst>
          <pc:docMk/>
          <pc:sldMk cId="3648911612" sldId="267"/>
        </pc:sldMkLst>
        <pc:spChg chg="del">
          <ac:chgData name="Dominiek Veen" userId="d7a95e86-e795-4a38-8190-96aba275f9c6" providerId="ADAL" clId="{863B0047-CC90-4AEE-8830-6F581029BB79}" dt="2024-04-21T10:59:01.418" v="1281" actId="478"/>
          <ac:spMkLst>
            <pc:docMk/>
            <pc:sldMk cId="3648911612" sldId="267"/>
            <ac:spMk id="2" creationId="{BAB2BE1C-A569-E579-D823-110F35CC9D66}"/>
          </ac:spMkLst>
        </pc:spChg>
        <pc:spChg chg="del">
          <ac:chgData name="Dominiek Veen" userId="d7a95e86-e795-4a38-8190-96aba275f9c6" providerId="ADAL" clId="{863B0047-CC90-4AEE-8830-6F581029BB79}" dt="2024-04-21T10:58:58.076" v="1280" actId="478"/>
          <ac:spMkLst>
            <pc:docMk/>
            <pc:sldMk cId="3648911612" sldId="267"/>
            <ac:spMk id="3" creationId="{06D92620-9F6F-0F88-3B25-90E6A834811F}"/>
          </ac:spMkLst>
        </pc:spChg>
        <pc:spChg chg="add del mod">
          <ac:chgData name="Dominiek Veen" userId="d7a95e86-e795-4a38-8190-96aba275f9c6" providerId="ADAL" clId="{863B0047-CC90-4AEE-8830-6F581029BB79}" dt="2024-04-21T11:08:07.525" v="1588" actId="478"/>
          <ac:spMkLst>
            <pc:docMk/>
            <pc:sldMk cId="3648911612" sldId="267"/>
            <ac:spMk id="5" creationId="{F376E9F4-74B0-F1B6-B3DE-DD5A7E6318C0}"/>
          </ac:spMkLst>
        </pc:spChg>
        <pc:spChg chg="add mod">
          <ac:chgData name="Dominiek Veen" userId="d7a95e86-e795-4a38-8190-96aba275f9c6" providerId="ADAL" clId="{863B0047-CC90-4AEE-8830-6F581029BB79}" dt="2024-04-21T11:09:19.670" v="1722" actId="1035"/>
          <ac:spMkLst>
            <pc:docMk/>
            <pc:sldMk cId="3648911612" sldId="267"/>
            <ac:spMk id="6" creationId="{A6F0CF0E-3EA0-3AA8-B377-1A0BAECD502C}"/>
          </ac:spMkLst>
        </pc:spChg>
        <pc:spChg chg="add del mod">
          <ac:chgData name="Dominiek Veen" userId="d7a95e86-e795-4a38-8190-96aba275f9c6" providerId="ADAL" clId="{863B0047-CC90-4AEE-8830-6F581029BB79}" dt="2024-04-21T11:01:45.205" v="1353" actId="478"/>
          <ac:spMkLst>
            <pc:docMk/>
            <pc:sldMk cId="3648911612" sldId="267"/>
            <ac:spMk id="7" creationId="{C1F4E071-8035-0DE8-0150-C0576097CECD}"/>
          </ac:spMkLst>
        </pc:spChg>
        <pc:spChg chg="add mod">
          <ac:chgData name="Dominiek Veen" userId="d7a95e86-e795-4a38-8190-96aba275f9c6" providerId="ADAL" clId="{863B0047-CC90-4AEE-8830-6F581029BB79}" dt="2024-04-21T11:09:19.670" v="1722" actId="1035"/>
          <ac:spMkLst>
            <pc:docMk/>
            <pc:sldMk cId="3648911612" sldId="267"/>
            <ac:spMk id="8" creationId="{C2F5A2E1-60D4-E4C0-E478-3E54E304BE5E}"/>
          </ac:spMkLst>
        </pc:spChg>
        <pc:spChg chg="add mod">
          <ac:chgData name="Dominiek Veen" userId="d7a95e86-e795-4a38-8190-96aba275f9c6" providerId="ADAL" clId="{863B0047-CC90-4AEE-8830-6F581029BB79}" dt="2024-04-22T09:20:33.905" v="10977" actId="13926"/>
          <ac:spMkLst>
            <pc:docMk/>
            <pc:sldMk cId="3648911612" sldId="267"/>
            <ac:spMk id="9" creationId="{4978AD25-5A1C-FD03-9AF0-DB5351456736}"/>
          </ac:spMkLst>
        </pc:spChg>
        <pc:spChg chg="add del mod">
          <ac:chgData name="Dominiek Veen" userId="d7a95e86-e795-4a38-8190-96aba275f9c6" providerId="ADAL" clId="{863B0047-CC90-4AEE-8830-6F581029BB79}" dt="2024-04-21T11:01:48.326" v="1354" actId="478"/>
          <ac:spMkLst>
            <pc:docMk/>
            <pc:sldMk cId="3648911612" sldId="267"/>
            <ac:spMk id="10" creationId="{DCD5B98E-9EDD-3645-A158-5F6F0118D18B}"/>
          </ac:spMkLst>
        </pc:spChg>
        <pc:spChg chg="add mod">
          <ac:chgData name="Dominiek Veen" userId="d7a95e86-e795-4a38-8190-96aba275f9c6" providerId="ADAL" clId="{863B0047-CC90-4AEE-8830-6F581029BB79}" dt="2024-04-21T11:09:19.670" v="1722" actId="1035"/>
          <ac:spMkLst>
            <pc:docMk/>
            <pc:sldMk cId="3648911612" sldId="267"/>
            <ac:spMk id="11" creationId="{D874AE5D-D38D-BC05-577C-F7D8B7A63469}"/>
          </ac:spMkLst>
        </pc:spChg>
        <pc:spChg chg="add mod">
          <ac:chgData name="Dominiek Veen" userId="d7a95e86-e795-4a38-8190-96aba275f9c6" providerId="ADAL" clId="{863B0047-CC90-4AEE-8830-6F581029BB79}" dt="2024-04-21T18:05:01.145" v="9251" actId="113"/>
          <ac:spMkLst>
            <pc:docMk/>
            <pc:sldMk cId="3648911612" sldId="267"/>
            <ac:spMk id="12" creationId="{A85B738E-A71B-763D-2CDC-F851E47B21F1}"/>
          </ac:spMkLst>
        </pc:spChg>
        <pc:spChg chg="add mod">
          <ac:chgData name="Dominiek Veen" userId="d7a95e86-e795-4a38-8190-96aba275f9c6" providerId="ADAL" clId="{863B0047-CC90-4AEE-8830-6F581029BB79}" dt="2024-04-21T11:09:19.670" v="1722" actId="1035"/>
          <ac:spMkLst>
            <pc:docMk/>
            <pc:sldMk cId="3648911612" sldId="267"/>
            <ac:spMk id="15" creationId="{31D74BD6-0602-CBEB-EE43-3F7AC0D7CA6E}"/>
          </ac:spMkLst>
        </pc:spChg>
        <pc:spChg chg="add mod">
          <ac:chgData name="Dominiek Veen" userId="d7a95e86-e795-4a38-8190-96aba275f9c6" providerId="ADAL" clId="{863B0047-CC90-4AEE-8830-6F581029BB79}" dt="2024-04-21T11:09:23.474" v="1723" actId="1076"/>
          <ac:spMkLst>
            <pc:docMk/>
            <pc:sldMk cId="3648911612" sldId="267"/>
            <ac:spMk id="17" creationId="{EEEDBEBC-5CC0-9402-413E-0E98DBEC803B}"/>
          </ac:spMkLst>
        </pc:spChg>
        <pc:picChg chg="add mod">
          <ac:chgData name="Dominiek Veen" userId="d7a95e86-e795-4a38-8190-96aba275f9c6" providerId="ADAL" clId="{863B0047-CC90-4AEE-8830-6F581029BB79}" dt="2024-04-21T11:44:17.254" v="2792"/>
          <ac:picMkLst>
            <pc:docMk/>
            <pc:sldMk cId="3648911612" sldId="267"/>
            <ac:picMk id="18" creationId="{97B7512A-2D3F-FBE8-A68A-58FCAE8F4F78}"/>
          </ac:picMkLst>
        </pc:picChg>
        <pc:cxnChg chg="add mod">
          <ac:chgData name="Dominiek Veen" userId="d7a95e86-e795-4a38-8190-96aba275f9c6" providerId="ADAL" clId="{863B0047-CC90-4AEE-8830-6F581029BB79}" dt="2024-04-21T11:09:19.670" v="1722" actId="1035"/>
          <ac:cxnSpMkLst>
            <pc:docMk/>
            <pc:sldMk cId="3648911612" sldId="267"/>
            <ac:cxnSpMk id="14" creationId="{63E3E19D-EFB1-03E1-C69C-86530033EC3F}"/>
          </ac:cxnSpMkLst>
        </pc:cxnChg>
        <pc:cxnChg chg="add mod">
          <ac:chgData name="Dominiek Veen" userId="d7a95e86-e795-4a38-8190-96aba275f9c6" providerId="ADAL" clId="{863B0047-CC90-4AEE-8830-6F581029BB79}" dt="2024-04-21T11:09:19.670" v="1722" actId="1035"/>
          <ac:cxnSpMkLst>
            <pc:docMk/>
            <pc:sldMk cId="3648911612" sldId="267"/>
            <ac:cxnSpMk id="16" creationId="{FF777DCF-DBFE-129F-5F10-458DCD321CF7}"/>
          </ac:cxnSpMkLst>
        </pc:cxnChg>
      </pc:sldChg>
      <pc:sldChg chg="addSp delSp modSp new mod modNotesTx">
        <pc:chgData name="Dominiek Veen" userId="d7a95e86-e795-4a38-8190-96aba275f9c6" providerId="ADAL" clId="{863B0047-CC90-4AEE-8830-6F581029BB79}" dt="2024-04-22T10:16:53.726" v="11286" actId="20577"/>
        <pc:sldMkLst>
          <pc:docMk/>
          <pc:sldMk cId="4193638094" sldId="268"/>
        </pc:sldMkLst>
        <pc:spChg chg="del">
          <ac:chgData name="Dominiek Veen" userId="d7a95e86-e795-4a38-8190-96aba275f9c6" providerId="ADAL" clId="{863B0047-CC90-4AEE-8830-6F581029BB79}" dt="2024-04-21T11:00:43.932" v="1322" actId="478"/>
          <ac:spMkLst>
            <pc:docMk/>
            <pc:sldMk cId="4193638094" sldId="268"/>
            <ac:spMk id="2" creationId="{921A0E82-1AFA-5540-2078-97CC53700EB7}"/>
          </ac:spMkLst>
        </pc:spChg>
        <pc:spChg chg="del">
          <ac:chgData name="Dominiek Veen" userId="d7a95e86-e795-4a38-8190-96aba275f9c6" providerId="ADAL" clId="{863B0047-CC90-4AEE-8830-6F581029BB79}" dt="2024-04-21T11:00:42.320" v="1321" actId="478"/>
          <ac:spMkLst>
            <pc:docMk/>
            <pc:sldMk cId="4193638094" sldId="268"/>
            <ac:spMk id="3" creationId="{E917B9D8-6E28-CC9E-5294-2C8DFE14F9D4}"/>
          </ac:spMkLst>
        </pc:spChg>
        <pc:spChg chg="add del">
          <ac:chgData name="Dominiek Veen" userId="d7a95e86-e795-4a38-8190-96aba275f9c6" providerId="ADAL" clId="{863B0047-CC90-4AEE-8830-6F581029BB79}" dt="2024-04-21T11:45:37.969" v="2817" actId="478"/>
          <ac:spMkLst>
            <pc:docMk/>
            <pc:sldMk cId="4193638094" sldId="268"/>
            <ac:spMk id="5" creationId="{D83228C9-9ADF-4D32-9FE3-C884B9850FD8}"/>
          </ac:spMkLst>
        </pc:spChg>
        <pc:spChg chg="add mod">
          <ac:chgData name="Dominiek Veen" userId="d7a95e86-e795-4a38-8190-96aba275f9c6" providerId="ADAL" clId="{863B0047-CC90-4AEE-8830-6F581029BB79}" dt="2024-04-21T13:18:02.533" v="4137" actId="20577"/>
          <ac:spMkLst>
            <pc:docMk/>
            <pc:sldMk cId="4193638094" sldId="268"/>
            <ac:spMk id="6" creationId="{95E3A845-2FF0-E11F-ADA8-D37FA919438D}"/>
          </ac:spMkLst>
        </pc:spChg>
        <pc:spChg chg="add del mod">
          <ac:chgData name="Dominiek Veen" userId="d7a95e86-e795-4a38-8190-96aba275f9c6" providerId="ADAL" clId="{863B0047-CC90-4AEE-8830-6F581029BB79}" dt="2024-04-21T12:49:24.626" v="3350" actId="478"/>
          <ac:spMkLst>
            <pc:docMk/>
            <pc:sldMk cId="4193638094" sldId="268"/>
            <ac:spMk id="7" creationId="{77376110-060A-64C2-9796-640D4CCB7EDF}"/>
          </ac:spMkLst>
        </pc:spChg>
        <pc:spChg chg="add del mod">
          <ac:chgData name="Dominiek Veen" userId="d7a95e86-e795-4a38-8190-96aba275f9c6" providerId="ADAL" clId="{863B0047-CC90-4AEE-8830-6F581029BB79}" dt="2024-04-21T12:49:27.913" v="3351" actId="478"/>
          <ac:spMkLst>
            <pc:docMk/>
            <pc:sldMk cId="4193638094" sldId="268"/>
            <ac:spMk id="8" creationId="{0F5A756B-AF14-5ECA-7E76-7D54DD9E8FC0}"/>
          </ac:spMkLst>
        </pc:spChg>
        <pc:spChg chg="add del mod">
          <ac:chgData name="Dominiek Veen" userId="d7a95e86-e795-4a38-8190-96aba275f9c6" providerId="ADAL" clId="{863B0047-CC90-4AEE-8830-6F581029BB79}" dt="2024-04-21T12:44:28.385" v="3334" actId="478"/>
          <ac:spMkLst>
            <pc:docMk/>
            <pc:sldMk cId="4193638094" sldId="268"/>
            <ac:spMk id="9" creationId="{25255C00-4E74-41D4-79A2-175F6FB86D9B}"/>
          </ac:spMkLst>
        </pc:spChg>
        <pc:spChg chg="add del mod">
          <ac:chgData name="Dominiek Veen" userId="d7a95e86-e795-4a38-8190-96aba275f9c6" providerId="ADAL" clId="{863B0047-CC90-4AEE-8830-6F581029BB79}" dt="2024-04-21T13:17:58.761" v="4128" actId="478"/>
          <ac:spMkLst>
            <pc:docMk/>
            <pc:sldMk cId="4193638094" sldId="268"/>
            <ac:spMk id="12" creationId="{C03395C9-0697-8AB5-15E1-643D087F6AC6}"/>
          </ac:spMkLst>
        </pc:spChg>
        <pc:picChg chg="add mod">
          <ac:chgData name="Dominiek Veen" userId="d7a95e86-e795-4a38-8190-96aba275f9c6" providerId="ADAL" clId="{863B0047-CC90-4AEE-8830-6F581029BB79}" dt="2024-04-21T13:18:11.427" v="4148" actId="1038"/>
          <ac:picMkLst>
            <pc:docMk/>
            <pc:sldMk cId="4193638094" sldId="268"/>
            <ac:picMk id="11" creationId="{CCC0DACC-74D1-ED10-C8C1-F6FB04E42A8C}"/>
          </ac:picMkLst>
        </pc:picChg>
        <pc:picChg chg="add mod">
          <ac:chgData name="Dominiek Veen" userId="d7a95e86-e795-4a38-8190-96aba275f9c6" providerId="ADAL" clId="{863B0047-CC90-4AEE-8830-6F581029BB79}" dt="2024-04-21T13:00:23.178" v="3465" actId="1036"/>
          <ac:picMkLst>
            <pc:docMk/>
            <pc:sldMk cId="4193638094" sldId="268"/>
            <ac:picMk id="13" creationId="{BDBDC580-AD8D-7F9F-C622-F09C7C4CA52B}"/>
          </ac:picMkLst>
        </pc:picChg>
        <pc:picChg chg="add mod">
          <ac:chgData name="Dominiek Veen" userId="d7a95e86-e795-4a38-8190-96aba275f9c6" providerId="ADAL" clId="{863B0047-CC90-4AEE-8830-6F581029BB79}" dt="2024-04-21T13:55:00.099" v="4736"/>
          <ac:picMkLst>
            <pc:docMk/>
            <pc:sldMk cId="4193638094" sldId="268"/>
            <ac:picMk id="16" creationId="{C600968C-21AC-9CC9-C448-8F933E24F0CB}"/>
          </ac:picMkLst>
        </pc:picChg>
        <pc:cxnChg chg="add del mod">
          <ac:chgData name="Dominiek Veen" userId="d7a95e86-e795-4a38-8190-96aba275f9c6" providerId="ADAL" clId="{863B0047-CC90-4AEE-8830-6F581029BB79}" dt="2024-04-21T12:51:06.028" v="3396" actId="478"/>
          <ac:cxnSpMkLst>
            <pc:docMk/>
            <pc:sldMk cId="4193638094" sldId="268"/>
            <ac:cxnSpMk id="15" creationId="{E1C0ACB8-A354-E5F8-FD79-C3837D1CFB1B}"/>
          </ac:cxnSpMkLst>
        </pc:cxnChg>
      </pc:sldChg>
      <pc:sldChg chg="addSp delSp modSp new mod">
        <pc:chgData name="Dominiek Veen" userId="d7a95e86-e795-4a38-8190-96aba275f9c6" providerId="ADAL" clId="{863B0047-CC90-4AEE-8830-6F581029BB79}" dt="2024-04-22T10:17:52.301" v="11339" actId="1076"/>
        <pc:sldMkLst>
          <pc:docMk/>
          <pc:sldMk cId="566544755" sldId="269"/>
        </pc:sldMkLst>
        <pc:spChg chg="del">
          <ac:chgData name="Dominiek Veen" userId="d7a95e86-e795-4a38-8190-96aba275f9c6" providerId="ADAL" clId="{863B0047-CC90-4AEE-8830-6F581029BB79}" dt="2024-04-21T11:49:16.521" v="2887" actId="478"/>
          <ac:spMkLst>
            <pc:docMk/>
            <pc:sldMk cId="566544755" sldId="269"/>
            <ac:spMk id="2" creationId="{40604571-7B71-616E-FBEB-FCACEC9074D3}"/>
          </ac:spMkLst>
        </pc:spChg>
        <pc:spChg chg="del">
          <ac:chgData name="Dominiek Veen" userId="d7a95e86-e795-4a38-8190-96aba275f9c6" providerId="ADAL" clId="{863B0047-CC90-4AEE-8830-6F581029BB79}" dt="2024-04-21T11:49:14.775" v="2886" actId="478"/>
          <ac:spMkLst>
            <pc:docMk/>
            <pc:sldMk cId="566544755" sldId="269"/>
            <ac:spMk id="3" creationId="{21C2C5D7-EB58-7A43-C41B-12C5EB83A231}"/>
          </ac:spMkLst>
        </pc:spChg>
        <pc:spChg chg="add mod">
          <ac:chgData name="Dominiek Veen" userId="d7a95e86-e795-4a38-8190-96aba275f9c6" providerId="ADAL" clId="{863B0047-CC90-4AEE-8830-6F581029BB79}" dt="2024-04-21T13:18:30.926" v="4171" actId="20577"/>
          <ac:spMkLst>
            <pc:docMk/>
            <pc:sldMk cId="566544755" sldId="269"/>
            <ac:spMk id="4" creationId="{C22D7EE5-E2D7-705B-74EA-63837777991A}"/>
          </ac:spMkLst>
        </pc:spChg>
        <pc:spChg chg="add del mod">
          <ac:chgData name="Dominiek Veen" userId="d7a95e86-e795-4a38-8190-96aba275f9c6" providerId="ADAL" clId="{863B0047-CC90-4AEE-8830-6F581029BB79}" dt="2024-04-22T10:17:33.730" v="11293" actId="478"/>
          <ac:spMkLst>
            <pc:docMk/>
            <pc:sldMk cId="566544755" sldId="269"/>
            <ac:spMk id="8" creationId="{856DA8CF-00EB-EB76-6806-0DD1362B0A9D}"/>
          </ac:spMkLst>
        </pc:spChg>
        <pc:spChg chg="add del mod">
          <ac:chgData name="Dominiek Veen" userId="d7a95e86-e795-4a38-8190-96aba275f9c6" providerId="ADAL" clId="{863B0047-CC90-4AEE-8830-6F581029BB79}" dt="2024-04-22T10:17:52.301" v="11339" actId="1076"/>
          <ac:spMkLst>
            <pc:docMk/>
            <pc:sldMk cId="566544755" sldId="269"/>
            <ac:spMk id="9" creationId="{36C372F1-EC45-A428-6481-CC4AA8D652AB}"/>
          </ac:spMkLst>
        </pc:spChg>
        <pc:picChg chg="add del mod">
          <ac:chgData name="Dominiek Veen" userId="d7a95e86-e795-4a38-8190-96aba275f9c6" providerId="ADAL" clId="{863B0047-CC90-4AEE-8830-6F581029BB79}" dt="2024-04-22T10:17:29.966" v="11290" actId="478"/>
          <ac:picMkLst>
            <pc:docMk/>
            <pc:sldMk cId="566544755" sldId="269"/>
            <ac:picMk id="6" creationId="{07217798-53D9-E9DD-E032-63A4D5283FF7}"/>
          </ac:picMkLst>
        </pc:picChg>
        <pc:picChg chg="add mod">
          <ac:chgData name="Dominiek Veen" userId="d7a95e86-e795-4a38-8190-96aba275f9c6" providerId="ADAL" clId="{863B0047-CC90-4AEE-8830-6F581029BB79}" dt="2024-04-21T13:17:04.295" v="4108" actId="1076"/>
          <ac:picMkLst>
            <pc:docMk/>
            <pc:sldMk cId="566544755" sldId="269"/>
            <ac:picMk id="7" creationId="{AFD92B74-755E-6233-A092-1B3CE107ABDE}"/>
          </ac:picMkLst>
        </pc:picChg>
        <pc:picChg chg="add mod">
          <ac:chgData name="Dominiek Veen" userId="d7a95e86-e795-4a38-8190-96aba275f9c6" providerId="ADAL" clId="{863B0047-CC90-4AEE-8830-6F581029BB79}" dt="2024-04-21T13:55:05.332" v="4738"/>
          <ac:picMkLst>
            <pc:docMk/>
            <pc:sldMk cId="566544755" sldId="269"/>
            <ac:picMk id="10" creationId="{E6A65FDD-ECAA-247A-53D6-14D2FAD8253B}"/>
          </ac:picMkLst>
        </pc:picChg>
      </pc:sldChg>
      <pc:sldChg chg="addSp delSp modSp new mod modNotesTx">
        <pc:chgData name="Dominiek Veen" userId="d7a95e86-e795-4a38-8190-96aba275f9c6" providerId="ADAL" clId="{863B0047-CC90-4AEE-8830-6F581029BB79}" dt="2024-04-22T10:51:53.822" v="12309" actId="20577"/>
        <pc:sldMkLst>
          <pc:docMk/>
          <pc:sldMk cId="973869380" sldId="270"/>
        </pc:sldMkLst>
        <pc:spChg chg="del">
          <ac:chgData name="Dominiek Veen" userId="d7a95e86-e795-4a38-8190-96aba275f9c6" providerId="ADAL" clId="{863B0047-CC90-4AEE-8830-6F581029BB79}" dt="2024-04-21T12:29:33.910" v="2890" actId="478"/>
          <ac:spMkLst>
            <pc:docMk/>
            <pc:sldMk cId="973869380" sldId="270"/>
            <ac:spMk id="2" creationId="{72CCAAE4-7CE8-6ADD-6682-EBF7FE7C288A}"/>
          </ac:spMkLst>
        </pc:spChg>
        <pc:spChg chg="del">
          <ac:chgData name="Dominiek Veen" userId="d7a95e86-e795-4a38-8190-96aba275f9c6" providerId="ADAL" clId="{863B0047-CC90-4AEE-8830-6F581029BB79}" dt="2024-04-21T12:29:36.060" v="2891" actId="478"/>
          <ac:spMkLst>
            <pc:docMk/>
            <pc:sldMk cId="973869380" sldId="270"/>
            <ac:spMk id="3" creationId="{3D2FDD55-0166-7820-3F01-36F1E77C5D35}"/>
          </ac:spMkLst>
        </pc:spChg>
        <pc:spChg chg="add mod">
          <ac:chgData name="Dominiek Veen" userId="d7a95e86-e795-4a38-8190-96aba275f9c6" providerId="ADAL" clId="{863B0047-CC90-4AEE-8830-6F581029BB79}" dt="2024-04-21T12:32:19.837" v="3180" actId="20577"/>
          <ac:spMkLst>
            <pc:docMk/>
            <pc:sldMk cId="973869380" sldId="270"/>
            <ac:spMk id="4" creationId="{E828007E-FDB9-894D-CEB3-B1D998E0B5FC}"/>
          </ac:spMkLst>
        </pc:spChg>
        <pc:spChg chg="add del mod">
          <ac:chgData name="Dominiek Veen" userId="d7a95e86-e795-4a38-8190-96aba275f9c6" providerId="ADAL" clId="{863B0047-CC90-4AEE-8830-6F581029BB79}" dt="2024-04-21T12:30:25.159" v="2992"/>
          <ac:spMkLst>
            <pc:docMk/>
            <pc:sldMk cId="973869380" sldId="270"/>
            <ac:spMk id="5" creationId="{AC172BB0-7008-D02C-10F4-7BC631463E38}"/>
          </ac:spMkLst>
        </pc:spChg>
        <pc:spChg chg="add del mod">
          <ac:chgData name="Dominiek Veen" userId="d7a95e86-e795-4a38-8190-96aba275f9c6" providerId="ADAL" clId="{863B0047-CC90-4AEE-8830-6F581029BB79}" dt="2024-04-21T12:35:41.783" v="3238" actId="21"/>
          <ac:spMkLst>
            <pc:docMk/>
            <pc:sldMk cId="973869380" sldId="270"/>
            <ac:spMk id="7" creationId="{A04EC793-F310-D06E-267E-E1582FE3A62F}"/>
          </ac:spMkLst>
        </pc:spChg>
        <pc:picChg chg="add del mod">
          <ac:chgData name="Dominiek Veen" userId="d7a95e86-e795-4a38-8190-96aba275f9c6" providerId="ADAL" clId="{863B0047-CC90-4AEE-8830-6F581029BB79}" dt="2024-04-21T12:54:19.087" v="3400" actId="478"/>
          <ac:picMkLst>
            <pc:docMk/>
            <pc:sldMk cId="973869380" sldId="270"/>
            <ac:picMk id="8" creationId="{A9F282AF-AE4C-C034-A401-C8B578640C38}"/>
          </ac:picMkLst>
        </pc:picChg>
        <pc:picChg chg="add mod">
          <ac:chgData name="Dominiek Veen" userId="d7a95e86-e795-4a38-8190-96aba275f9c6" providerId="ADAL" clId="{863B0047-CC90-4AEE-8830-6F581029BB79}" dt="2024-04-21T12:41:24.853" v="3304"/>
          <ac:picMkLst>
            <pc:docMk/>
            <pc:sldMk cId="973869380" sldId="270"/>
            <ac:picMk id="9" creationId="{DD7C9CD2-DBF9-C109-08B5-C7E5D710CEDB}"/>
          </ac:picMkLst>
        </pc:picChg>
        <pc:picChg chg="add mod">
          <ac:chgData name="Dominiek Veen" userId="d7a95e86-e795-4a38-8190-96aba275f9c6" providerId="ADAL" clId="{863B0047-CC90-4AEE-8830-6F581029BB79}" dt="2024-04-21T12:54:40.910" v="3404" actId="1076"/>
          <ac:picMkLst>
            <pc:docMk/>
            <pc:sldMk cId="973869380" sldId="270"/>
            <ac:picMk id="11" creationId="{C72E0AF0-ECCD-7D07-D9DF-F15878F6DC42}"/>
          </ac:picMkLst>
        </pc:picChg>
        <pc:picChg chg="add del mod">
          <ac:chgData name="Dominiek Veen" userId="d7a95e86-e795-4a38-8190-96aba275f9c6" providerId="ADAL" clId="{863B0047-CC90-4AEE-8830-6F581029BB79}" dt="2024-04-21T12:56:33.833" v="3437" actId="478"/>
          <ac:picMkLst>
            <pc:docMk/>
            <pc:sldMk cId="973869380" sldId="270"/>
            <ac:picMk id="12" creationId="{69B8BD76-9D63-7D7D-85D7-F45FADFBE7B5}"/>
          </ac:picMkLst>
        </pc:picChg>
      </pc:sldChg>
      <pc:sldChg chg="addSp delSp modSp new mod modNotesTx">
        <pc:chgData name="Dominiek Veen" userId="d7a95e86-e795-4a38-8190-96aba275f9c6" providerId="ADAL" clId="{863B0047-CC90-4AEE-8830-6F581029BB79}" dt="2024-04-22T10:15:27.127" v="11219" actId="20577"/>
        <pc:sldMkLst>
          <pc:docMk/>
          <pc:sldMk cId="2194972528" sldId="271"/>
        </pc:sldMkLst>
        <pc:spChg chg="del">
          <ac:chgData name="Dominiek Veen" userId="d7a95e86-e795-4a38-8190-96aba275f9c6" providerId="ADAL" clId="{863B0047-CC90-4AEE-8830-6F581029BB79}" dt="2024-04-21T12:32:47.766" v="3182" actId="478"/>
          <ac:spMkLst>
            <pc:docMk/>
            <pc:sldMk cId="2194972528" sldId="271"/>
            <ac:spMk id="2" creationId="{2D135AB1-E073-8A6A-3D34-D1EF1B902081}"/>
          </ac:spMkLst>
        </pc:spChg>
        <pc:spChg chg="del">
          <ac:chgData name="Dominiek Veen" userId="d7a95e86-e795-4a38-8190-96aba275f9c6" providerId="ADAL" clId="{863B0047-CC90-4AEE-8830-6F581029BB79}" dt="2024-04-21T12:32:49.669" v="3183" actId="478"/>
          <ac:spMkLst>
            <pc:docMk/>
            <pc:sldMk cId="2194972528" sldId="271"/>
            <ac:spMk id="3" creationId="{00FBF1F4-EAD7-DFE6-2CEC-C3E9D4314704}"/>
          </ac:spMkLst>
        </pc:spChg>
        <pc:spChg chg="add del mod">
          <ac:chgData name="Dominiek Veen" userId="d7a95e86-e795-4a38-8190-96aba275f9c6" providerId="ADAL" clId="{863B0047-CC90-4AEE-8830-6F581029BB79}" dt="2024-04-21T12:33:10.296" v="3222"/>
          <ac:spMkLst>
            <pc:docMk/>
            <pc:sldMk cId="2194972528" sldId="271"/>
            <ac:spMk id="4" creationId="{0F040F72-49E3-FFB1-6B05-58B81F390013}"/>
          </ac:spMkLst>
        </pc:spChg>
        <pc:spChg chg="add del mod">
          <ac:chgData name="Dominiek Veen" userId="d7a95e86-e795-4a38-8190-96aba275f9c6" providerId="ADAL" clId="{863B0047-CC90-4AEE-8830-6F581029BB79}" dt="2024-04-22T09:01:07.023" v="10955" actId="478"/>
          <ac:spMkLst>
            <pc:docMk/>
            <pc:sldMk cId="2194972528" sldId="271"/>
            <ac:spMk id="5" creationId="{A04EC793-F310-D06E-267E-E1582FE3A62F}"/>
          </ac:spMkLst>
        </pc:spChg>
        <pc:spChg chg="add del mod">
          <ac:chgData name="Dominiek Veen" userId="d7a95e86-e795-4a38-8190-96aba275f9c6" providerId="ADAL" clId="{863B0047-CC90-4AEE-8830-6F581029BB79}" dt="2024-04-21T12:37:59.294" v="3243" actId="21"/>
          <ac:spMkLst>
            <pc:docMk/>
            <pc:sldMk cId="2194972528" sldId="271"/>
            <ac:spMk id="7" creationId="{A04EC793-F310-D06E-267E-E1582FE3A62F}"/>
          </ac:spMkLst>
        </pc:spChg>
        <pc:spChg chg="add mod">
          <ac:chgData name="Dominiek Veen" userId="d7a95e86-e795-4a38-8190-96aba275f9c6" providerId="ADAL" clId="{863B0047-CC90-4AEE-8830-6F581029BB79}" dt="2024-04-22T09:17:57.488" v="10964" actId="113"/>
          <ac:spMkLst>
            <pc:docMk/>
            <pc:sldMk cId="2194972528" sldId="271"/>
            <ac:spMk id="9" creationId="{971DF3F0-3804-5C43-65DF-566EA14DEE7D}"/>
          </ac:spMkLst>
        </pc:spChg>
        <pc:picChg chg="add mod">
          <ac:chgData name="Dominiek Veen" userId="d7a95e86-e795-4a38-8190-96aba275f9c6" providerId="ADAL" clId="{863B0047-CC90-4AEE-8830-6F581029BB79}" dt="2024-04-21T12:41:33.015" v="3305"/>
          <ac:picMkLst>
            <pc:docMk/>
            <pc:sldMk cId="2194972528" sldId="271"/>
            <ac:picMk id="6" creationId="{14B785DE-2280-180D-DF2B-49414ADD699D}"/>
          </ac:picMkLst>
        </pc:picChg>
      </pc:sldChg>
      <pc:sldChg chg="new del">
        <pc:chgData name="Dominiek Veen" userId="d7a95e86-e795-4a38-8190-96aba275f9c6" providerId="ADAL" clId="{863B0047-CC90-4AEE-8830-6F581029BB79}" dt="2024-04-21T12:54:10.499" v="3398" actId="47"/>
        <pc:sldMkLst>
          <pc:docMk/>
          <pc:sldMk cId="2527347178" sldId="272"/>
        </pc:sldMkLst>
      </pc:sldChg>
      <pc:sldChg chg="addSp delSp modSp add mod modNotesTx">
        <pc:chgData name="Dominiek Veen" userId="d7a95e86-e795-4a38-8190-96aba275f9c6" providerId="ADAL" clId="{863B0047-CC90-4AEE-8830-6F581029BB79}" dt="2024-04-21T14:16:04.622" v="6152" actId="20577"/>
        <pc:sldMkLst>
          <pc:docMk/>
          <pc:sldMk cId="3168651053" sldId="272"/>
        </pc:sldMkLst>
        <pc:picChg chg="add mod">
          <ac:chgData name="Dominiek Veen" userId="d7a95e86-e795-4a38-8190-96aba275f9c6" providerId="ADAL" clId="{863B0047-CC90-4AEE-8830-6F581029BB79}" dt="2024-04-21T12:56:28.371" v="3436"/>
          <ac:picMkLst>
            <pc:docMk/>
            <pc:sldMk cId="3168651053" sldId="272"/>
            <ac:picMk id="2" creationId="{2AA600DA-63FB-FA8C-AB6D-CDB26E7CB4A8}"/>
          </ac:picMkLst>
        </pc:picChg>
        <pc:picChg chg="del mod">
          <ac:chgData name="Dominiek Veen" userId="d7a95e86-e795-4a38-8190-96aba275f9c6" providerId="ADAL" clId="{863B0047-CC90-4AEE-8830-6F581029BB79}" dt="2024-04-21T12:56:27.875" v="3435" actId="478"/>
          <ac:picMkLst>
            <pc:docMk/>
            <pc:sldMk cId="3168651053" sldId="272"/>
            <ac:picMk id="8" creationId="{A9F282AF-AE4C-C034-A401-C8B578640C38}"/>
          </ac:picMkLst>
        </pc:picChg>
      </pc:sldChg>
      <pc:sldChg chg="addSp delSp modSp new mod">
        <pc:chgData name="Dominiek Veen" userId="d7a95e86-e795-4a38-8190-96aba275f9c6" providerId="ADAL" clId="{863B0047-CC90-4AEE-8830-6F581029BB79}" dt="2024-04-21T13:55:03.331" v="4737"/>
        <pc:sldMkLst>
          <pc:docMk/>
          <pc:sldMk cId="1137051150" sldId="273"/>
        </pc:sldMkLst>
        <pc:spChg chg="del">
          <ac:chgData name="Dominiek Veen" userId="d7a95e86-e795-4a38-8190-96aba275f9c6" providerId="ADAL" clId="{863B0047-CC90-4AEE-8830-6F581029BB79}" dt="2024-04-21T13:10:36.672" v="4078" actId="478"/>
          <ac:spMkLst>
            <pc:docMk/>
            <pc:sldMk cId="1137051150" sldId="273"/>
            <ac:spMk id="2" creationId="{7BC827E7-990F-B924-2763-122F47359B16}"/>
          </ac:spMkLst>
        </pc:spChg>
        <pc:spChg chg="del">
          <ac:chgData name="Dominiek Veen" userId="d7a95e86-e795-4a38-8190-96aba275f9c6" providerId="ADAL" clId="{863B0047-CC90-4AEE-8830-6F581029BB79}" dt="2024-04-21T13:10:35.340" v="4077" actId="478"/>
          <ac:spMkLst>
            <pc:docMk/>
            <pc:sldMk cId="1137051150" sldId="273"/>
            <ac:spMk id="3" creationId="{5BFFCA5C-AEDA-13EC-99F3-D3A15C3F1FE8}"/>
          </ac:spMkLst>
        </pc:spChg>
        <pc:spChg chg="add mod">
          <ac:chgData name="Dominiek Veen" userId="d7a95e86-e795-4a38-8190-96aba275f9c6" providerId="ADAL" clId="{863B0047-CC90-4AEE-8830-6F581029BB79}" dt="2024-04-21T13:18:21.544" v="4163" actId="20577"/>
          <ac:spMkLst>
            <pc:docMk/>
            <pc:sldMk cId="1137051150" sldId="273"/>
            <ac:spMk id="6" creationId="{7095BA35-8981-2208-2855-C2C299884EDF}"/>
          </ac:spMkLst>
        </pc:spChg>
        <pc:spChg chg="add del mod">
          <ac:chgData name="Dominiek Veen" userId="d7a95e86-e795-4a38-8190-96aba275f9c6" providerId="ADAL" clId="{863B0047-CC90-4AEE-8830-6F581029BB79}" dt="2024-04-21T13:18:17.022" v="4149" actId="478"/>
          <ac:spMkLst>
            <pc:docMk/>
            <pc:sldMk cId="1137051150" sldId="273"/>
            <ac:spMk id="7" creationId="{98284F36-FBDD-26DE-9A60-E777BE31DCBB}"/>
          </ac:spMkLst>
        </pc:spChg>
        <pc:picChg chg="add mod">
          <ac:chgData name="Dominiek Veen" userId="d7a95e86-e795-4a38-8190-96aba275f9c6" providerId="ADAL" clId="{863B0047-CC90-4AEE-8830-6F581029BB79}" dt="2024-04-21T13:11:23.129" v="4100" actId="1076"/>
          <ac:picMkLst>
            <pc:docMk/>
            <pc:sldMk cId="1137051150" sldId="273"/>
            <ac:picMk id="5" creationId="{6DE80887-DF3D-4C25-383B-F87414A1D3F4}"/>
          </ac:picMkLst>
        </pc:picChg>
        <pc:picChg chg="add mod">
          <ac:chgData name="Dominiek Veen" userId="d7a95e86-e795-4a38-8190-96aba275f9c6" providerId="ADAL" clId="{863B0047-CC90-4AEE-8830-6F581029BB79}" dt="2024-04-21T13:21:42.346" v="4187" actId="1076"/>
          <ac:picMkLst>
            <pc:docMk/>
            <pc:sldMk cId="1137051150" sldId="273"/>
            <ac:picMk id="8" creationId="{2261F434-14D3-0A0E-86F2-51DB52018820}"/>
          </ac:picMkLst>
        </pc:picChg>
        <pc:picChg chg="add mod">
          <ac:chgData name="Dominiek Veen" userId="d7a95e86-e795-4a38-8190-96aba275f9c6" providerId="ADAL" clId="{863B0047-CC90-4AEE-8830-6F581029BB79}" dt="2024-04-21T13:55:03.331" v="4737"/>
          <ac:picMkLst>
            <pc:docMk/>
            <pc:sldMk cId="1137051150" sldId="273"/>
            <ac:picMk id="9" creationId="{D731EB1A-03D5-F25E-3E80-5CFEA699A493}"/>
          </ac:picMkLst>
        </pc:picChg>
      </pc:sldChg>
      <pc:sldChg chg="addSp delSp modSp new mod">
        <pc:chgData name="Dominiek Veen" userId="d7a95e86-e795-4a38-8190-96aba275f9c6" providerId="ADAL" clId="{863B0047-CC90-4AEE-8830-6F581029BB79}" dt="2024-04-21T13:55:09.236" v="4740"/>
        <pc:sldMkLst>
          <pc:docMk/>
          <pc:sldMk cId="2051514089" sldId="274"/>
        </pc:sldMkLst>
        <pc:spChg chg="del">
          <ac:chgData name="Dominiek Veen" userId="d7a95e86-e795-4a38-8190-96aba275f9c6" providerId="ADAL" clId="{863B0047-CC90-4AEE-8830-6F581029BB79}" dt="2024-04-21T13:52:41.488" v="4724" actId="478"/>
          <ac:spMkLst>
            <pc:docMk/>
            <pc:sldMk cId="2051514089" sldId="274"/>
            <ac:spMk id="2" creationId="{C149A0C7-2428-F35E-80EC-B1BFBF33FC4F}"/>
          </ac:spMkLst>
        </pc:spChg>
        <pc:spChg chg="del">
          <ac:chgData name="Dominiek Veen" userId="d7a95e86-e795-4a38-8190-96aba275f9c6" providerId="ADAL" clId="{863B0047-CC90-4AEE-8830-6F581029BB79}" dt="2024-04-21T13:52:43.881" v="4725" actId="478"/>
          <ac:spMkLst>
            <pc:docMk/>
            <pc:sldMk cId="2051514089" sldId="274"/>
            <ac:spMk id="3" creationId="{740D782D-0BF2-D61D-B366-307CC4EBC224}"/>
          </ac:spMkLst>
        </pc:spChg>
        <pc:picChg chg="add mod">
          <ac:chgData name="Dominiek Veen" userId="d7a95e86-e795-4a38-8190-96aba275f9c6" providerId="ADAL" clId="{863B0047-CC90-4AEE-8830-6F581029BB79}" dt="2024-04-21T13:55:09.236" v="4740"/>
          <ac:picMkLst>
            <pc:docMk/>
            <pc:sldMk cId="2051514089" sldId="274"/>
            <ac:picMk id="4" creationId="{30358AF6-3C5E-73C4-FA66-A107E4C76A99}"/>
          </ac:picMkLst>
        </pc:picChg>
        <pc:picChg chg="add mod">
          <ac:chgData name="Dominiek Veen" userId="d7a95e86-e795-4a38-8190-96aba275f9c6" providerId="ADAL" clId="{863B0047-CC90-4AEE-8830-6F581029BB79}" dt="2024-04-21T13:54:19.677" v="4734" actId="1076"/>
          <ac:picMkLst>
            <pc:docMk/>
            <pc:sldMk cId="2051514089" sldId="274"/>
            <ac:picMk id="5122" creationId="{A32EA979-656C-3194-914F-D2A0DE621907}"/>
          </ac:picMkLst>
        </pc:picChg>
      </pc:sldChg>
      <pc:sldChg chg="addSp delSp modSp new mod modNotesTx">
        <pc:chgData name="Dominiek Veen" userId="d7a95e86-e795-4a38-8190-96aba275f9c6" providerId="ADAL" clId="{863B0047-CC90-4AEE-8830-6F581029BB79}" dt="2024-04-22T10:20:45.193" v="11794" actId="20577"/>
        <pc:sldMkLst>
          <pc:docMk/>
          <pc:sldMk cId="1616577022" sldId="275"/>
        </pc:sldMkLst>
        <pc:spChg chg="del">
          <ac:chgData name="Dominiek Veen" userId="d7a95e86-e795-4a38-8190-96aba275f9c6" providerId="ADAL" clId="{863B0047-CC90-4AEE-8830-6F581029BB79}" dt="2024-04-21T14:24:14.126" v="6310" actId="478"/>
          <ac:spMkLst>
            <pc:docMk/>
            <pc:sldMk cId="1616577022" sldId="275"/>
            <ac:spMk id="2" creationId="{995D365F-AD09-B102-6049-6F7BA24724D7}"/>
          </ac:spMkLst>
        </pc:spChg>
        <pc:spChg chg="del">
          <ac:chgData name="Dominiek Veen" userId="d7a95e86-e795-4a38-8190-96aba275f9c6" providerId="ADAL" clId="{863B0047-CC90-4AEE-8830-6F581029BB79}" dt="2024-04-21T14:24:15.887" v="6311" actId="478"/>
          <ac:spMkLst>
            <pc:docMk/>
            <pc:sldMk cId="1616577022" sldId="275"/>
            <ac:spMk id="3" creationId="{6D03B1A3-96AF-B7F7-AAD1-1C652E4A49A6}"/>
          </ac:spMkLst>
        </pc:spChg>
        <pc:spChg chg="add mod">
          <ac:chgData name="Dominiek Veen" userId="d7a95e86-e795-4a38-8190-96aba275f9c6" providerId="ADAL" clId="{863B0047-CC90-4AEE-8830-6F581029BB79}" dt="2024-04-21T14:24:51.623" v="6362" actId="113"/>
          <ac:spMkLst>
            <pc:docMk/>
            <pc:sldMk cId="1616577022" sldId="275"/>
            <ac:spMk id="5" creationId="{440907AD-6BF8-702D-9AB7-6C37D5094A36}"/>
          </ac:spMkLst>
        </pc:spChg>
        <pc:spChg chg="add mod">
          <ac:chgData name="Dominiek Veen" userId="d7a95e86-e795-4a38-8190-96aba275f9c6" providerId="ADAL" clId="{863B0047-CC90-4AEE-8830-6F581029BB79}" dt="2024-04-21T14:53:33.769" v="6430" actId="1076"/>
          <ac:spMkLst>
            <pc:docMk/>
            <pc:sldMk cId="1616577022" sldId="275"/>
            <ac:spMk id="6" creationId="{247F8330-103B-DF23-B958-E096A7562709}"/>
          </ac:spMkLst>
        </pc:spChg>
        <pc:spChg chg="add mod">
          <ac:chgData name="Dominiek Veen" userId="d7a95e86-e795-4a38-8190-96aba275f9c6" providerId="ADAL" clId="{863B0047-CC90-4AEE-8830-6F581029BB79}" dt="2024-04-21T14:52:58.783" v="6414" actId="207"/>
          <ac:spMkLst>
            <pc:docMk/>
            <pc:sldMk cId="1616577022" sldId="275"/>
            <ac:spMk id="9" creationId="{4EE2AFC9-281B-4197-9D8F-2A9F8390C6B1}"/>
          </ac:spMkLst>
        </pc:spChg>
        <pc:spChg chg="add mod">
          <ac:chgData name="Dominiek Veen" userId="d7a95e86-e795-4a38-8190-96aba275f9c6" providerId="ADAL" clId="{863B0047-CC90-4AEE-8830-6F581029BB79}" dt="2024-04-21T15:29:26.978" v="6916" actId="1076"/>
          <ac:spMkLst>
            <pc:docMk/>
            <pc:sldMk cId="1616577022" sldId="275"/>
            <ac:spMk id="10" creationId="{031AB94B-E52F-D8C0-3970-3C1B4315F73E}"/>
          </ac:spMkLst>
        </pc:spChg>
        <pc:spChg chg="add mod">
          <ac:chgData name="Dominiek Veen" userId="d7a95e86-e795-4a38-8190-96aba275f9c6" providerId="ADAL" clId="{863B0047-CC90-4AEE-8830-6F581029BB79}" dt="2024-04-21T14:53:27.555" v="6429" actId="20577"/>
          <ac:spMkLst>
            <pc:docMk/>
            <pc:sldMk cId="1616577022" sldId="275"/>
            <ac:spMk id="11" creationId="{B9BA2A8D-727E-3D92-EDC4-3EF98C31678A}"/>
          </ac:spMkLst>
        </pc:spChg>
        <pc:spChg chg="add del mod">
          <ac:chgData name="Dominiek Veen" userId="d7a95e86-e795-4a38-8190-96aba275f9c6" providerId="ADAL" clId="{863B0047-CC90-4AEE-8830-6F581029BB79}" dt="2024-04-21T15:01:57.548" v="6515" actId="478"/>
          <ac:spMkLst>
            <pc:docMk/>
            <pc:sldMk cId="1616577022" sldId="275"/>
            <ac:spMk id="12" creationId="{2EBE783F-CBED-4642-F9BE-93E4AA7CA08F}"/>
          </ac:spMkLst>
        </pc:spChg>
        <pc:picChg chg="add mod">
          <ac:chgData name="Dominiek Veen" userId="d7a95e86-e795-4a38-8190-96aba275f9c6" providerId="ADAL" clId="{863B0047-CC90-4AEE-8830-6F581029BB79}" dt="2024-04-21T14:54:02.127" v="6483" actId="1076"/>
          <ac:picMkLst>
            <pc:docMk/>
            <pc:sldMk cId="1616577022" sldId="275"/>
            <ac:picMk id="4" creationId="{A7EC9410-A620-07FB-DF4A-AC60BA538E40}"/>
          </ac:picMkLst>
        </pc:picChg>
        <pc:picChg chg="add mod">
          <ac:chgData name="Dominiek Veen" userId="d7a95e86-e795-4a38-8190-96aba275f9c6" providerId="ADAL" clId="{863B0047-CC90-4AEE-8830-6F581029BB79}" dt="2024-04-21T14:52:44.505" v="6412" actId="1076"/>
          <ac:picMkLst>
            <pc:docMk/>
            <pc:sldMk cId="1616577022" sldId="275"/>
            <ac:picMk id="8" creationId="{386FC6C6-59D5-997A-BDD1-C0B931FAA71E}"/>
          </ac:picMkLst>
        </pc:picChg>
        <pc:picChg chg="add mod">
          <ac:chgData name="Dominiek Veen" userId="d7a95e86-e795-4a38-8190-96aba275f9c6" providerId="ADAL" clId="{863B0047-CC90-4AEE-8830-6F581029BB79}" dt="2024-04-22T10:04:54.771" v="11047"/>
          <ac:picMkLst>
            <pc:docMk/>
            <pc:sldMk cId="1616577022" sldId="275"/>
            <ac:picMk id="17" creationId="{B5AE265F-8DED-B5D5-091D-AD73E33809A3}"/>
          </ac:picMkLst>
        </pc:picChg>
        <pc:cxnChg chg="add del mod">
          <ac:chgData name="Dominiek Veen" userId="d7a95e86-e795-4a38-8190-96aba275f9c6" providerId="ADAL" clId="{863B0047-CC90-4AEE-8830-6F581029BB79}" dt="2024-04-21T15:29:26.978" v="6916" actId="1076"/>
          <ac:cxnSpMkLst>
            <pc:docMk/>
            <pc:sldMk cId="1616577022" sldId="275"/>
            <ac:cxnSpMk id="14" creationId="{568F7CF2-1BD0-6D49-9E0C-071A596103A5}"/>
          </ac:cxnSpMkLst>
        </pc:cxnChg>
      </pc:sldChg>
      <pc:sldChg chg="addSp delSp modSp new del mod ord">
        <pc:chgData name="Dominiek Veen" userId="d7a95e86-e795-4a38-8190-96aba275f9c6" providerId="ADAL" clId="{863B0047-CC90-4AEE-8830-6F581029BB79}" dt="2024-04-21T16:02:42.118" v="7596" actId="2696"/>
        <pc:sldMkLst>
          <pc:docMk/>
          <pc:sldMk cId="3485906118" sldId="276"/>
        </pc:sldMkLst>
        <pc:spChg chg="del">
          <ac:chgData name="Dominiek Veen" userId="d7a95e86-e795-4a38-8190-96aba275f9c6" providerId="ADAL" clId="{863B0047-CC90-4AEE-8830-6F581029BB79}" dt="2024-04-21T14:59:11.625" v="6486" actId="478"/>
          <ac:spMkLst>
            <pc:docMk/>
            <pc:sldMk cId="3485906118" sldId="276"/>
            <ac:spMk id="2" creationId="{A8CE73B6-AD79-4BFA-3E83-0F35200808B2}"/>
          </ac:spMkLst>
        </pc:spChg>
        <pc:spChg chg="del">
          <ac:chgData name="Dominiek Veen" userId="d7a95e86-e795-4a38-8190-96aba275f9c6" providerId="ADAL" clId="{863B0047-CC90-4AEE-8830-6F581029BB79}" dt="2024-04-21T14:59:09.972" v="6485" actId="478"/>
          <ac:spMkLst>
            <pc:docMk/>
            <pc:sldMk cId="3485906118" sldId="276"/>
            <ac:spMk id="3" creationId="{4A25310C-086D-5787-85A8-0A534D05E38A}"/>
          </ac:spMkLst>
        </pc:spChg>
        <pc:picChg chg="add del mod modCrop">
          <ac:chgData name="Dominiek Veen" userId="d7a95e86-e795-4a38-8190-96aba275f9c6" providerId="ADAL" clId="{863B0047-CC90-4AEE-8830-6F581029BB79}" dt="2024-04-21T15:34:41.820" v="6969" actId="478"/>
          <ac:picMkLst>
            <pc:docMk/>
            <pc:sldMk cId="3485906118" sldId="276"/>
            <ac:picMk id="4" creationId="{CBD536CD-9019-952B-EB3C-7A48317B704C}"/>
          </ac:picMkLst>
        </pc:picChg>
        <pc:picChg chg="add del mod">
          <ac:chgData name="Dominiek Veen" userId="d7a95e86-e795-4a38-8190-96aba275f9c6" providerId="ADAL" clId="{863B0047-CC90-4AEE-8830-6F581029BB79}" dt="2024-04-21T15:34:44.587" v="6971" actId="478"/>
          <ac:picMkLst>
            <pc:docMk/>
            <pc:sldMk cId="3485906118" sldId="276"/>
            <ac:picMk id="5" creationId="{6774AA4F-B381-EE87-CC23-70E5BD545536}"/>
          </ac:picMkLst>
        </pc:picChg>
        <pc:picChg chg="add del mod modCrop">
          <ac:chgData name="Dominiek Veen" userId="d7a95e86-e795-4a38-8190-96aba275f9c6" providerId="ADAL" clId="{863B0047-CC90-4AEE-8830-6F581029BB79}" dt="2024-04-21T15:34:43.252" v="6970" actId="478"/>
          <ac:picMkLst>
            <pc:docMk/>
            <pc:sldMk cId="3485906118" sldId="276"/>
            <ac:picMk id="6" creationId="{836FA148-DE10-5590-146A-10FE62F7D39F}"/>
          </ac:picMkLst>
        </pc:picChg>
        <pc:picChg chg="add del mod">
          <ac:chgData name="Dominiek Veen" userId="d7a95e86-e795-4a38-8190-96aba275f9c6" providerId="ADAL" clId="{863B0047-CC90-4AEE-8830-6F581029BB79}" dt="2024-04-21T15:55:36.740" v="7535" actId="21"/>
          <ac:picMkLst>
            <pc:docMk/>
            <pc:sldMk cId="3485906118" sldId="276"/>
            <ac:picMk id="7" creationId="{D7ABD468-85E8-2A22-AD81-DB65DB30A984}"/>
          </ac:picMkLst>
        </pc:picChg>
        <pc:picChg chg="add mod">
          <ac:chgData name="Dominiek Veen" userId="d7a95e86-e795-4a38-8190-96aba275f9c6" providerId="ADAL" clId="{863B0047-CC90-4AEE-8830-6F581029BB79}" dt="2024-04-21T15:36:27.674" v="6997" actId="732"/>
          <ac:picMkLst>
            <pc:docMk/>
            <pc:sldMk cId="3485906118" sldId="276"/>
            <ac:picMk id="8" creationId="{85008162-46AD-2A74-A0DD-DC2EAFF0489C}"/>
          </ac:picMkLst>
        </pc:picChg>
        <pc:picChg chg="add mod">
          <ac:chgData name="Dominiek Veen" userId="d7a95e86-e795-4a38-8190-96aba275f9c6" providerId="ADAL" clId="{863B0047-CC90-4AEE-8830-6F581029BB79}" dt="2024-04-21T15:35:36.099" v="6984" actId="1076"/>
          <ac:picMkLst>
            <pc:docMk/>
            <pc:sldMk cId="3485906118" sldId="276"/>
            <ac:picMk id="16386" creationId="{97812186-2A20-028C-3F1C-BE040965BF57}"/>
          </ac:picMkLst>
        </pc:picChg>
      </pc:sldChg>
      <pc:sldChg chg="addSp delSp modSp new del mod">
        <pc:chgData name="Dominiek Veen" userId="d7a95e86-e795-4a38-8190-96aba275f9c6" providerId="ADAL" clId="{863B0047-CC90-4AEE-8830-6F581029BB79}" dt="2024-04-22T08:35:52.496" v="10946" actId="47"/>
        <pc:sldMkLst>
          <pc:docMk/>
          <pc:sldMk cId="7582167" sldId="277"/>
        </pc:sldMkLst>
        <pc:spChg chg="del">
          <ac:chgData name="Dominiek Veen" userId="d7a95e86-e795-4a38-8190-96aba275f9c6" providerId="ADAL" clId="{863B0047-CC90-4AEE-8830-6F581029BB79}" dt="2024-04-21T15:02:28.878" v="6518" actId="478"/>
          <ac:spMkLst>
            <pc:docMk/>
            <pc:sldMk cId="7582167" sldId="277"/>
            <ac:spMk id="2" creationId="{F66099CC-4FB0-7D00-0890-2EFF0968B123}"/>
          </ac:spMkLst>
        </pc:spChg>
        <pc:spChg chg="del">
          <ac:chgData name="Dominiek Veen" userId="d7a95e86-e795-4a38-8190-96aba275f9c6" providerId="ADAL" clId="{863B0047-CC90-4AEE-8830-6F581029BB79}" dt="2024-04-21T15:02:32.629" v="6519" actId="478"/>
          <ac:spMkLst>
            <pc:docMk/>
            <pc:sldMk cId="7582167" sldId="277"/>
            <ac:spMk id="3" creationId="{676A4289-5F48-0E75-25B9-C0BB468B94FC}"/>
          </ac:spMkLst>
        </pc:spChg>
        <pc:spChg chg="add mod">
          <ac:chgData name="Dominiek Veen" userId="d7a95e86-e795-4a38-8190-96aba275f9c6" providerId="ADAL" clId="{863B0047-CC90-4AEE-8830-6F581029BB79}" dt="2024-04-21T15:02:39.083" v="6530" actId="20577"/>
          <ac:spMkLst>
            <pc:docMk/>
            <pc:sldMk cId="7582167" sldId="277"/>
            <ac:spMk id="4" creationId="{E4AB0B6B-1308-C6E1-8466-BBC11360B32E}"/>
          </ac:spMkLst>
        </pc:spChg>
        <pc:spChg chg="add mod">
          <ac:chgData name="Dominiek Veen" userId="d7a95e86-e795-4a38-8190-96aba275f9c6" providerId="ADAL" clId="{863B0047-CC90-4AEE-8830-6F581029BB79}" dt="2024-04-21T15:11:08.083" v="6736" actId="20577"/>
          <ac:spMkLst>
            <pc:docMk/>
            <pc:sldMk cId="7582167" sldId="277"/>
            <ac:spMk id="5" creationId="{F158725E-124F-E509-42D2-67AF3877D637}"/>
          </ac:spMkLst>
        </pc:spChg>
      </pc:sldChg>
      <pc:sldChg chg="new del">
        <pc:chgData name="Dominiek Veen" userId="d7a95e86-e795-4a38-8190-96aba275f9c6" providerId="ADAL" clId="{863B0047-CC90-4AEE-8830-6F581029BB79}" dt="2024-04-22T08:35:53.646" v="10947" actId="47"/>
        <pc:sldMkLst>
          <pc:docMk/>
          <pc:sldMk cId="3418926769" sldId="278"/>
        </pc:sldMkLst>
      </pc:sldChg>
      <pc:sldChg chg="addSp delSp modSp new mod ord">
        <pc:chgData name="Dominiek Veen" userId="d7a95e86-e795-4a38-8190-96aba275f9c6" providerId="ADAL" clId="{863B0047-CC90-4AEE-8830-6F581029BB79}" dt="2024-04-22T10:05:09.440" v="11051"/>
        <pc:sldMkLst>
          <pc:docMk/>
          <pc:sldMk cId="3098086337" sldId="279"/>
        </pc:sldMkLst>
        <pc:spChg chg="del">
          <ac:chgData name="Dominiek Veen" userId="d7a95e86-e795-4a38-8190-96aba275f9c6" providerId="ADAL" clId="{863B0047-CC90-4AEE-8830-6F581029BB79}" dt="2024-04-21T15:12:10.737" v="6739" actId="478"/>
          <ac:spMkLst>
            <pc:docMk/>
            <pc:sldMk cId="3098086337" sldId="279"/>
            <ac:spMk id="2" creationId="{2BF55F76-1C74-3C42-7EE3-D2644788747D}"/>
          </ac:spMkLst>
        </pc:spChg>
        <pc:spChg chg="del">
          <ac:chgData name="Dominiek Veen" userId="d7a95e86-e795-4a38-8190-96aba275f9c6" providerId="ADAL" clId="{863B0047-CC90-4AEE-8830-6F581029BB79}" dt="2024-04-21T15:12:09.339" v="6738" actId="478"/>
          <ac:spMkLst>
            <pc:docMk/>
            <pc:sldMk cId="3098086337" sldId="279"/>
            <ac:spMk id="3" creationId="{37B3940E-2474-FDE7-BE2C-1F956F2E7CDF}"/>
          </ac:spMkLst>
        </pc:spChg>
        <pc:spChg chg="add mod">
          <ac:chgData name="Dominiek Veen" userId="d7a95e86-e795-4a38-8190-96aba275f9c6" providerId="ADAL" clId="{863B0047-CC90-4AEE-8830-6F581029BB79}" dt="2024-04-21T17:04:05.955" v="8405" actId="1076"/>
          <ac:spMkLst>
            <pc:docMk/>
            <pc:sldMk cId="3098086337" sldId="279"/>
            <ac:spMk id="6" creationId="{FAF1B8B2-DAC9-82A2-30CE-1402F38C0B37}"/>
          </ac:spMkLst>
        </pc:spChg>
        <pc:picChg chg="add mod">
          <ac:chgData name="Dominiek Veen" userId="d7a95e86-e795-4a38-8190-96aba275f9c6" providerId="ADAL" clId="{863B0047-CC90-4AEE-8830-6F581029BB79}" dt="2024-04-21T15:12:17.392" v="6742" actId="1076"/>
          <ac:picMkLst>
            <pc:docMk/>
            <pc:sldMk cId="3098086337" sldId="279"/>
            <ac:picMk id="5" creationId="{CC499F14-715A-1AB0-A502-A86047A13CE6}"/>
          </ac:picMkLst>
        </pc:picChg>
        <pc:picChg chg="add mod">
          <ac:chgData name="Dominiek Veen" userId="d7a95e86-e795-4a38-8190-96aba275f9c6" providerId="ADAL" clId="{863B0047-CC90-4AEE-8830-6F581029BB79}" dt="2024-04-22T10:05:09.440" v="11051"/>
          <ac:picMkLst>
            <pc:docMk/>
            <pc:sldMk cId="3098086337" sldId="279"/>
            <ac:picMk id="7" creationId="{7BDCF85F-E497-3360-9EF0-3B8A5D351007}"/>
          </ac:picMkLst>
        </pc:picChg>
      </pc:sldChg>
      <pc:sldChg chg="addSp delSp modSp new mod modNotesTx">
        <pc:chgData name="Dominiek Veen" userId="d7a95e86-e795-4a38-8190-96aba275f9c6" providerId="ADAL" clId="{863B0047-CC90-4AEE-8830-6F581029BB79}" dt="2024-04-22T10:58:08.586" v="12331" actId="1076"/>
        <pc:sldMkLst>
          <pc:docMk/>
          <pc:sldMk cId="2153073956" sldId="280"/>
        </pc:sldMkLst>
        <pc:spChg chg="del">
          <ac:chgData name="Dominiek Veen" userId="d7a95e86-e795-4a38-8190-96aba275f9c6" providerId="ADAL" clId="{863B0047-CC90-4AEE-8830-6F581029BB79}" dt="2024-04-21T15:12:55.902" v="6812" actId="478"/>
          <ac:spMkLst>
            <pc:docMk/>
            <pc:sldMk cId="2153073956" sldId="280"/>
            <ac:spMk id="2" creationId="{E6A0F12D-3208-1903-C2B1-97591CE3489F}"/>
          </ac:spMkLst>
        </pc:spChg>
        <pc:spChg chg="del">
          <ac:chgData name="Dominiek Veen" userId="d7a95e86-e795-4a38-8190-96aba275f9c6" providerId="ADAL" clId="{863B0047-CC90-4AEE-8830-6F581029BB79}" dt="2024-04-21T15:12:53.274" v="6811" actId="478"/>
          <ac:spMkLst>
            <pc:docMk/>
            <pc:sldMk cId="2153073956" sldId="280"/>
            <ac:spMk id="3" creationId="{189D019C-0E07-F02B-0918-749B75991204}"/>
          </ac:spMkLst>
        </pc:spChg>
        <pc:spChg chg="add del mod">
          <ac:chgData name="Dominiek Veen" userId="d7a95e86-e795-4a38-8190-96aba275f9c6" providerId="ADAL" clId="{863B0047-CC90-4AEE-8830-6F581029BB79}" dt="2024-04-22T10:36:06.024" v="12280" actId="478"/>
          <ac:spMkLst>
            <pc:docMk/>
            <pc:sldMk cId="2153073956" sldId="280"/>
            <ac:spMk id="4" creationId="{E5666E4B-1BD3-E9AF-7167-1A50868A96BA}"/>
          </ac:spMkLst>
        </pc:spChg>
        <pc:spChg chg="add mod">
          <ac:chgData name="Dominiek Veen" userId="d7a95e86-e795-4a38-8190-96aba275f9c6" providerId="ADAL" clId="{863B0047-CC90-4AEE-8830-6F581029BB79}" dt="2024-04-22T10:35:56.740" v="12278"/>
          <ac:spMkLst>
            <pc:docMk/>
            <pc:sldMk cId="2153073956" sldId="280"/>
            <ac:spMk id="7" creationId="{5528A145-6D83-BA60-94F0-8DC34B8C125A}"/>
          </ac:spMkLst>
        </pc:spChg>
        <pc:spChg chg="add mod">
          <ac:chgData name="Dominiek Veen" userId="d7a95e86-e795-4a38-8190-96aba275f9c6" providerId="ADAL" clId="{863B0047-CC90-4AEE-8830-6F581029BB79}" dt="2024-04-22T10:35:56.740" v="12278"/>
          <ac:spMkLst>
            <pc:docMk/>
            <pc:sldMk cId="2153073956" sldId="280"/>
            <ac:spMk id="8" creationId="{DC3C582E-D133-D7E1-6B3D-55DEF15922BB}"/>
          </ac:spMkLst>
        </pc:spChg>
        <pc:spChg chg="add mod">
          <ac:chgData name="Dominiek Veen" userId="d7a95e86-e795-4a38-8190-96aba275f9c6" providerId="ADAL" clId="{863B0047-CC90-4AEE-8830-6F581029BB79}" dt="2024-04-22T10:35:56.740" v="12278"/>
          <ac:spMkLst>
            <pc:docMk/>
            <pc:sldMk cId="2153073956" sldId="280"/>
            <ac:spMk id="9" creationId="{AE920277-2EFD-FF6E-BA3E-C57A221A06E3}"/>
          </ac:spMkLst>
        </pc:spChg>
        <pc:spChg chg="add mod">
          <ac:chgData name="Dominiek Veen" userId="d7a95e86-e795-4a38-8190-96aba275f9c6" providerId="ADAL" clId="{863B0047-CC90-4AEE-8830-6F581029BB79}" dt="2024-04-22T10:35:56.740" v="12278"/>
          <ac:spMkLst>
            <pc:docMk/>
            <pc:sldMk cId="2153073956" sldId="280"/>
            <ac:spMk id="10" creationId="{FCC107C9-DADF-FC56-83D0-442B10EE8A5C}"/>
          </ac:spMkLst>
        </pc:spChg>
        <pc:spChg chg="add mod">
          <ac:chgData name="Dominiek Veen" userId="d7a95e86-e795-4a38-8190-96aba275f9c6" providerId="ADAL" clId="{863B0047-CC90-4AEE-8830-6F581029BB79}" dt="2024-04-22T10:35:56.740" v="12278"/>
          <ac:spMkLst>
            <pc:docMk/>
            <pc:sldMk cId="2153073956" sldId="280"/>
            <ac:spMk id="11" creationId="{25EEB42C-661A-269C-30A8-653E0111399B}"/>
          </ac:spMkLst>
        </pc:spChg>
        <pc:spChg chg="add mod">
          <ac:chgData name="Dominiek Veen" userId="d7a95e86-e795-4a38-8190-96aba275f9c6" providerId="ADAL" clId="{863B0047-CC90-4AEE-8830-6F581029BB79}" dt="2024-04-22T10:35:56.740" v="12278"/>
          <ac:spMkLst>
            <pc:docMk/>
            <pc:sldMk cId="2153073956" sldId="280"/>
            <ac:spMk id="12" creationId="{E53794EF-ECB9-B653-A9FF-8115ADEF46C2}"/>
          </ac:spMkLst>
        </pc:spChg>
        <pc:spChg chg="add mod">
          <ac:chgData name="Dominiek Veen" userId="d7a95e86-e795-4a38-8190-96aba275f9c6" providerId="ADAL" clId="{863B0047-CC90-4AEE-8830-6F581029BB79}" dt="2024-04-22T10:35:56.740" v="12278"/>
          <ac:spMkLst>
            <pc:docMk/>
            <pc:sldMk cId="2153073956" sldId="280"/>
            <ac:spMk id="13" creationId="{CBAC7C0F-4A9D-2818-1666-CBE371113602}"/>
          </ac:spMkLst>
        </pc:spChg>
        <pc:spChg chg="add mod">
          <ac:chgData name="Dominiek Veen" userId="d7a95e86-e795-4a38-8190-96aba275f9c6" providerId="ADAL" clId="{863B0047-CC90-4AEE-8830-6F581029BB79}" dt="2024-04-22T10:36:20.056" v="12305" actId="20577"/>
          <ac:spMkLst>
            <pc:docMk/>
            <pc:sldMk cId="2153073956" sldId="280"/>
            <ac:spMk id="14" creationId="{363E6124-E0B5-9160-33AE-E631BD5C99AA}"/>
          </ac:spMkLst>
        </pc:spChg>
        <pc:picChg chg="add mod">
          <ac:chgData name="Dominiek Veen" userId="d7a95e86-e795-4a38-8190-96aba275f9c6" providerId="ADAL" clId="{863B0047-CC90-4AEE-8830-6F581029BB79}" dt="2024-04-22T10:05:20.707" v="11054"/>
          <ac:picMkLst>
            <pc:docMk/>
            <pc:sldMk cId="2153073956" sldId="280"/>
            <ac:picMk id="5" creationId="{D1CCD11C-F386-0122-4422-4E9BFA4A4289}"/>
          </ac:picMkLst>
        </pc:picChg>
        <pc:picChg chg="add mod ord">
          <ac:chgData name="Dominiek Veen" userId="d7a95e86-e795-4a38-8190-96aba275f9c6" providerId="ADAL" clId="{863B0047-CC90-4AEE-8830-6F581029BB79}" dt="2024-04-22T10:58:08.586" v="12331" actId="1076"/>
          <ac:picMkLst>
            <pc:docMk/>
            <pc:sldMk cId="2153073956" sldId="280"/>
            <ac:picMk id="6" creationId="{0B4539B0-D4F7-B757-6EF4-760C438FB6E8}"/>
          </ac:picMkLst>
        </pc:picChg>
      </pc:sldChg>
      <pc:sldChg chg="delSp new del mod">
        <pc:chgData name="Dominiek Veen" userId="d7a95e86-e795-4a38-8190-96aba275f9c6" providerId="ADAL" clId="{863B0047-CC90-4AEE-8830-6F581029BB79}" dt="2024-04-21T15:27:20.386" v="6900" actId="47"/>
        <pc:sldMkLst>
          <pc:docMk/>
          <pc:sldMk cId="3805185174" sldId="281"/>
        </pc:sldMkLst>
        <pc:spChg chg="del">
          <ac:chgData name="Dominiek Veen" userId="d7a95e86-e795-4a38-8190-96aba275f9c6" providerId="ADAL" clId="{863B0047-CC90-4AEE-8830-6F581029BB79}" dt="2024-04-21T15:14:07.376" v="6897" actId="478"/>
          <ac:spMkLst>
            <pc:docMk/>
            <pc:sldMk cId="3805185174" sldId="281"/>
            <ac:spMk id="2" creationId="{A11FECA3-8C39-BB90-744B-EF871B1CA320}"/>
          </ac:spMkLst>
        </pc:spChg>
        <pc:spChg chg="del">
          <ac:chgData name="Dominiek Veen" userId="d7a95e86-e795-4a38-8190-96aba275f9c6" providerId="ADAL" clId="{863B0047-CC90-4AEE-8830-6F581029BB79}" dt="2024-04-21T15:14:08.866" v="6898" actId="478"/>
          <ac:spMkLst>
            <pc:docMk/>
            <pc:sldMk cId="3805185174" sldId="281"/>
            <ac:spMk id="3" creationId="{C9EED605-4DE8-84E9-ECBA-9BA8E2B9D78C}"/>
          </ac:spMkLst>
        </pc:spChg>
      </pc:sldChg>
      <pc:sldChg chg="modSp add del mod">
        <pc:chgData name="Dominiek Veen" userId="d7a95e86-e795-4a38-8190-96aba275f9c6" providerId="ADAL" clId="{863B0047-CC90-4AEE-8830-6F581029BB79}" dt="2024-04-22T08:35:40.541" v="10945" actId="47"/>
        <pc:sldMkLst>
          <pc:docMk/>
          <pc:sldMk cId="1645836129" sldId="462"/>
        </pc:sldMkLst>
        <pc:picChg chg="mod">
          <ac:chgData name="Dominiek Veen" userId="d7a95e86-e795-4a38-8190-96aba275f9c6" providerId="ADAL" clId="{863B0047-CC90-4AEE-8830-6F581029BB79}" dt="2024-04-21T16:11:09.542" v="7695" actId="1076"/>
          <ac:picMkLst>
            <pc:docMk/>
            <pc:sldMk cId="1645836129" sldId="462"/>
            <ac:picMk id="51" creationId="{7CE74410-CFFC-C27E-009B-87BE94CDF8D8}"/>
          </ac:picMkLst>
        </pc:picChg>
      </pc:sldChg>
      <pc:sldChg chg="addSp delSp modSp new del mod">
        <pc:chgData name="Dominiek Veen" userId="d7a95e86-e795-4a38-8190-96aba275f9c6" providerId="ADAL" clId="{863B0047-CC90-4AEE-8830-6F581029BB79}" dt="2024-04-21T15:28:46.959" v="6908" actId="47"/>
        <pc:sldMkLst>
          <pc:docMk/>
          <pc:sldMk cId="3961529624" sldId="463"/>
        </pc:sldMkLst>
        <pc:spChg chg="del">
          <ac:chgData name="Dominiek Veen" userId="d7a95e86-e795-4a38-8190-96aba275f9c6" providerId="ADAL" clId="{863B0047-CC90-4AEE-8830-6F581029BB79}" dt="2024-04-21T15:27:50.125" v="6903" actId="478"/>
          <ac:spMkLst>
            <pc:docMk/>
            <pc:sldMk cId="3961529624" sldId="463"/>
            <ac:spMk id="2" creationId="{52BEC822-9E2D-C52B-EEDE-F0F130CB3645}"/>
          </ac:spMkLst>
        </pc:spChg>
        <pc:spChg chg="del">
          <ac:chgData name="Dominiek Veen" userId="d7a95e86-e795-4a38-8190-96aba275f9c6" providerId="ADAL" clId="{863B0047-CC90-4AEE-8830-6F581029BB79}" dt="2024-04-21T15:27:48.582" v="6902" actId="478"/>
          <ac:spMkLst>
            <pc:docMk/>
            <pc:sldMk cId="3961529624" sldId="463"/>
            <ac:spMk id="3" creationId="{AF11B12F-84BA-845E-B44E-82644E636142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4" creationId="{B8755E69-7756-B33F-5B49-4BC6E855384B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5" creationId="{F97635BA-0009-7580-5F13-006953C964BD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6" creationId="{7D54F853-2948-64A2-FA66-48F36BBEB719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7" creationId="{A5B3C9D6-AE4E-251A-8748-29B85741E6BD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8" creationId="{068CD2BD-6325-1862-A122-BFD07518B249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9" creationId="{1EF13248-8CBA-9EEB-46BB-647149158BDF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10" creationId="{5B0F7F03-F928-F5B9-1A63-85571CD13826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12" creationId="{8845CE81-25A5-67A8-806A-9A80EB864A2C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13" creationId="{892E635B-2197-AB87-5447-05642CD08765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14" creationId="{94CA01CD-B081-2FC9-5E68-EEE9348ACAAA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15" creationId="{4A066EBD-3B3F-8C99-0F5E-394B9D391DC2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17" creationId="{1183F028-0DCE-092E-E9FC-4E77A4ED6828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18" creationId="{3EF88DA5-0D10-E671-D108-11B2EFFE550E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19" creationId="{DB1262C4-BF06-4CC1-19B9-28FA577460E1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20" creationId="{B5DF9C64-96B1-5FD8-CE7D-F6CA084C7C65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21" creationId="{1389DA00-8C58-C9A1-D712-8F4A8FAE7A6C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22" creationId="{C19561C9-B408-97E5-5A61-D245498FBAEA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23" creationId="{55BFC425-506F-7CF1-A63C-7B807219387F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24" creationId="{B9501903-0845-1DEC-08A7-A196BECD8883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25" creationId="{F9140394-7C93-41DF-7A5F-93ADEE060F01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26" creationId="{31D54E20-1EA5-1AA6-47F8-30BD5B766E89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27" creationId="{B9E7710D-030B-E5F1-BBC4-571D76C77FB5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28" creationId="{CA0A8DFD-947D-47F4-293F-91C2E0E74F88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29" creationId="{B468DC7A-388D-9B7E-26A2-2A34F3C50189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30" creationId="{C10110E5-14D2-AB11-C1B5-BCDDF2613C2F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31" creationId="{DE24A065-42B5-3149-08E3-B0576C81CA6E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32" creationId="{C1D50B38-200E-7B0B-EF35-C5879DCA26D9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33" creationId="{4A2198E5-1D91-0566-D328-2A0BADD80662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34" creationId="{AE1E959C-D6DB-F6A6-D2DF-B98265F0D853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35" creationId="{EBB883D8-F176-779B-AE1F-E56F0269DC39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36" creationId="{40780326-41FE-8CEA-EC89-E0372BDD73CE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37" creationId="{258FF147-92D3-AC04-9AA7-EE318792D820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38" creationId="{B4EC4065-8D05-EDDF-7AD9-88AA77351A31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39" creationId="{8A332582-BEE9-E680-D05A-FBC12BF56A2B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40" creationId="{D92989A1-C9D5-8A91-B387-64C8B307DF50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41" creationId="{85365F31-FB8A-8AA8-3F57-D01758CEA687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42" creationId="{A99378A5-D173-2296-9D65-3AA1B47BEF35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43" creationId="{831AC0CA-055B-BC78-04E3-A58274CDABEA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44" creationId="{E0F55FB3-3525-550C-73F0-D30859981940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45" creationId="{8C95CD8D-51E4-A026-C8FC-31925BF030D9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46" creationId="{5FE1A58E-6CDB-38A6-4090-8541A96276C9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50" creationId="{32DE9600-3D66-CC34-D71D-7B32ED2232FD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52" creationId="{B790FCD6-2E2B-0EA2-E72C-A9D0CF80A4A5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54" creationId="{CA39B42D-A7E0-1CCE-3D94-1ADD95F33BC2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56" creationId="{1B6344F2-E329-F16F-D445-BC35DA23F51C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58" creationId="{99E7068E-713B-D996-304E-95AFD9F08DFD}"/>
          </ac:spMkLst>
        </pc:spChg>
        <pc:spChg chg="add mod">
          <ac:chgData name="Dominiek Veen" userId="d7a95e86-e795-4a38-8190-96aba275f9c6" providerId="ADAL" clId="{863B0047-CC90-4AEE-8830-6F581029BB79}" dt="2024-04-21T15:27:50.640" v="6904"/>
          <ac:spMkLst>
            <pc:docMk/>
            <pc:sldMk cId="3961529624" sldId="463"/>
            <ac:spMk id="60" creationId="{4E7DBAF7-E5EB-ECF4-9B41-8F7389AECB88}"/>
          </ac:spMkLst>
        </pc:spChg>
        <pc:picChg chg="add mod">
          <ac:chgData name="Dominiek Veen" userId="d7a95e86-e795-4a38-8190-96aba275f9c6" providerId="ADAL" clId="{863B0047-CC90-4AEE-8830-6F581029BB79}" dt="2024-04-21T15:27:50.640" v="6904"/>
          <ac:picMkLst>
            <pc:docMk/>
            <pc:sldMk cId="3961529624" sldId="463"/>
            <ac:picMk id="11" creationId="{855739AD-122F-2A23-B8AB-24DF95844D1F}"/>
          </ac:picMkLst>
        </pc:picChg>
        <pc:picChg chg="add mod">
          <ac:chgData name="Dominiek Veen" userId="d7a95e86-e795-4a38-8190-96aba275f9c6" providerId="ADAL" clId="{863B0047-CC90-4AEE-8830-6F581029BB79}" dt="2024-04-21T15:27:50.640" v="6904"/>
          <ac:picMkLst>
            <pc:docMk/>
            <pc:sldMk cId="3961529624" sldId="463"/>
            <ac:picMk id="16" creationId="{1FE92E7E-492E-3BD5-1A52-248EE3FBB1A9}"/>
          </ac:picMkLst>
        </pc:picChg>
        <pc:picChg chg="add mod">
          <ac:chgData name="Dominiek Veen" userId="d7a95e86-e795-4a38-8190-96aba275f9c6" providerId="ADAL" clId="{863B0047-CC90-4AEE-8830-6F581029BB79}" dt="2024-04-21T15:27:50.640" v="6904"/>
          <ac:picMkLst>
            <pc:docMk/>
            <pc:sldMk cId="3961529624" sldId="463"/>
            <ac:picMk id="47" creationId="{C7AC1968-3AE3-5F9E-D173-D1DDC7ABA3A2}"/>
          </ac:picMkLst>
        </pc:picChg>
        <pc:picChg chg="add mod">
          <ac:chgData name="Dominiek Veen" userId="d7a95e86-e795-4a38-8190-96aba275f9c6" providerId="ADAL" clId="{863B0047-CC90-4AEE-8830-6F581029BB79}" dt="2024-04-21T15:27:50.640" v="6904"/>
          <ac:picMkLst>
            <pc:docMk/>
            <pc:sldMk cId="3961529624" sldId="463"/>
            <ac:picMk id="48" creationId="{5661208D-C55B-1275-0654-3E049EF20BD1}"/>
          </ac:picMkLst>
        </pc:picChg>
        <pc:picChg chg="add mod">
          <ac:chgData name="Dominiek Veen" userId="d7a95e86-e795-4a38-8190-96aba275f9c6" providerId="ADAL" clId="{863B0047-CC90-4AEE-8830-6F581029BB79}" dt="2024-04-21T15:27:50.640" v="6904"/>
          <ac:picMkLst>
            <pc:docMk/>
            <pc:sldMk cId="3961529624" sldId="463"/>
            <ac:picMk id="49" creationId="{AF2372D4-231E-5B7E-264E-1A6DD4587D43}"/>
          </ac:picMkLst>
        </pc:picChg>
        <pc:picChg chg="add mod">
          <ac:chgData name="Dominiek Veen" userId="d7a95e86-e795-4a38-8190-96aba275f9c6" providerId="ADAL" clId="{863B0047-CC90-4AEE-8830-6F581029BB79}" dt="2024-04-21T15:27:50.640" v="6904"/>
          <ac:picMkLst>
            <pc:docMk/>
            <pc:sldMk cId="3961529624" sldId="463"/>
            <ac:picMk id="51" creationId="{56DADD34-C339-0134-1410-4C092504D451}"/>
          </ac:picMkLst>
        </pc:picChg>
        <pc:picChg chg="add mod">
          <ac:chgData name="Dominiek Veen" userId="d7a95e86-e795-4a38-8190-96aba275f9c6" providerId="ADAL" clId="{863B0047-CC90-4AEE-8830-6F581029BB79}" dt="2024-04-21T15:27:50.640" v="6904"/>
          <ac:picMkLst>
            <pc:docMk/>
            <pc:sldMk cId="3961529624" sldId="463"/>
            <ac:picMk id="53" creationId="{E395B8A8-F3D8-9C87-F2E6-C2EC19660D32}"/>
          </ac:picMkLst>
        </pc:picChg>
        <pc:picChg chg="add mod">
          <ac:chgData name="Dominiek Veen" userId="d7a95e86-e795-4a38-8190-96aba275f9c6" providerId="ADAL" clId="{863B0047-CC90-4AEE-8830-6F581029BB79}" dt="2024-04-21T15:27:50.640" v="6904"/>
          <ac:picMkLst>
            <pc:docMk/>
            <pc:sldMk cId="3961529624" sldId="463"/>
            <ac:picMk id="55" creationId="{64B63097-D224-86A6-9CA5-EAB24849F96D}"/>
          </ac:picMkLst>
        </pc:picChg>
        <pc:picChg chg="add mod">
          <ac:chgData name="Dominiek Veen" userId="d7a95e86-e795-4a38-8190-96aba275f9c6" providerId="ADAL" clId="{863B0047-CC90-4AEE-8830-6F581029BB79}" dt="2024-04-21T15:27:50.640" v="6904"/>
          <ac:picMkLst>
            <pc:docMk/>
            <pc:sldMk cId="3961529624" sldId="463"/>
            <ac:picMk id="57" creationId="{F0EAF7FE-C325-5940-BFE9-D6CDE308DC9D}"/>
          </ac:picMkLst>
        </pc:picChg>
        <pc:picChg chg="add mod">
          <ac:chgData name="Dominiek Veen" userId="d7a95e86-e795-4a38-8190-96aba275f9c6" providerId="ADAL" clId="{863B0047-CC90-4AEE-8830-6F581029BB79}" dt="2024-04-21T15:27:50.640" v="6904"/>
          <ac:picMkLst>
            <pc:docMk/>
            <pc:sldMk cId="3961529624" sldId="463"/>
            <ac:picMk id="59" creationId="{A18BDC43-8B63-8935-E590-E5B6D93E9FBA}"/>
          </ac:picMkLst>
        </pc:picChg>
      </pc:sldChg>
      <pc:sldChg chg="addSp delSp modSp add del mod modNotesTx">
        <pc:chgData name="Dominiek Veen" userId="d7a95e86-e795-4a38-8190-96aba275f9c6" providerId="ADAL" clId="{863B0047-CC90-4AEE-8830-6F581029BB79}" dt="2024-04-22T10:34:38.507" v="12273" actId="20577"/>
        <pc:sldMkLst>
          <pc:docMk/>
          <pc:sldMk cId="3340356232" sldId="464"/>
        </pc:sldMkLst>
        <pc:spChg chg="del mod">
          <ac:chgData name="Dominiek Veen" userId="d7a95e86-e795-4a38-8190-96aba275f9c6" providerId="ADAL" clId="{863B0047-CC90-4AEE-8830-6F581029BB79}" dt="2024-04-21T16:16:49.128" v="7973" actId="478"/>
          <ac:spMkLst>
            <pc:docMk/>
            <pc:sldMk cId="3340356232" sldId="464"/>
            <ac:spMk id="2" creationId="{AC84ECFB-DED3-2532-1BED-11781166A253}"/>
          </ac:spMkLst>
        </pc:spChg>
        <pc:spChg chg="add del mod">
          <ac:chgData name="Dominiek Veen" userId="d7a95e86-e795-4a38-8190-96aba275f9c6" providerId="ADAL" clId="{863B0047-CC90-4AEE-8830-6F581029BB79}" dt="2024-04-21T16:09:10.561" v="7672" actId="478"/>
          <ac:spMkLst>
            <pc:docMk/>
            <pc:sldMk cId="3340356232" sldId="464"/>
            <ac:spMk id="3" creationId="{DBBE4986-09F7-FBE3-FB07-7F8B62E38D91}"/>
          </ac:spMkLst>
        </pc:spChg>
        <pc:spChg chg="add del mod">
          <ac:chgData name="Dominiek Veen" userId="d7a95e86-e795-4a38-8190-96aba275f9c6" providerId="ADAL" clId="{863B0047-CC90-4AEE-8830-6F581029BB79}" dt="2024-04-21T16:09:09.133" v="7671" actId="478"/>
          <ac:spMkLst>
            <pc:docMk/>
            <pc:sldMk cId="3340356232" sldId="464"/>
            <ac:spMk id="4" creationId="{5E91D1A9-4863-2786-166C-C1F96AB2E2D1}"/>
          </ac:spMkLst>
        </pc:spChg>
        <pc:spChg chg="del">
          <ac:chgData name="Dominiek Veen" userId="d7a95e86-e795-4a38-8190-96aba275f9c6" providerId="ADAL" clId="{863B0047-CC90-4AEE-8830-6F581029BB79}" dt="2024-04-21T16:48:06.604" v="8298" actId="478"/>
          <ac:spMkLst>
            <pc:docMk/>
            <pc:sldMk cId="3340356232" sldId="464"/>
            <ac:spMk id="7" creationId="{B036E4BD-E0A0-00A9-5EC1-583CDBA3AE70}"/>
          </ac:spMkLst>
        </pc:spChg>
        <pc:spChg chg="del">
          <ac:chgData name="Dominiek Veen" userId="d7a95e86-e795-4a38-8190-96aba275f9c6" providerId="ADAL" clId="{863B0047-CC90-4AEE-8830-6F581029BB79}" dt="2024-04-21T16:48:06.604" v="8298" actId="478"/>
          <ac:spMkLst>
            <pc:docMk/>
            <pc:sldMk cId="3340356232" sldId="464"/>
            <ac:spMk id="11" creationId="{3746443E-5E91-B7A8-B188-76A3F00A403F}"/>
          </ac:spMkLst>
        </pc:spChg>
        <pc:spChg chg="del">
          <ac:chgData name="Dominiek Veen" userId="d7a95e86-e795-4a38-8190-96aba275f9c6" providerId="ADAL" clId="{863B0047-CC90-4AEE-8830-6F581029BB79}" dt="2024-04-21T16:48:06.604" v="8298" actId="478"/>
          <ac:spMkLst>
            <pc:docMk/>
            <pc:sldMk cId="3340356232" sldId="464"/>
            <ac:spMk id="14" creationId="{12F0CCAB-2A9D-BC29-54D0-0ED85B9F01A8}"/>
          </ac:spMkLst>
        </pc:spChg>
        <pc:spChg chg="del">
          <ac:chgData name="Dominiek Veen" userId="d7a95e86-e795-4a38-8190-96aba275f9c6" providerId="ADAL" clId="{863B0047-CC90-4AEE-8830-6F581029BB79}" dt="2024-04-21T16:45:41.440" v="8271" actId="478"/>
          <ac:spMkLst>
            <pc:docMk/>
            <pc:sldMk cId="3340356232" sldId="464"/>
            <ac:spMk id="17" creationId="{75106ACE-6322-6424-4BEC-B9697377B9EA}"/>
          </ac:spMkLst>
        </pc:spChg>
        <pc:spChg chg="add del mod">
          <ac:chgData name="Dominiek Veen" userId="d7a95e86-e795-4a38-8190-96aba275f9c6" providerId="ADAL" clId="{863B0047-CC90-4AEE-8830-6F581029BB79}" dt="2024-04-21T16:09:13.070" v="7674" actId="478"/>
          <ac:spMkLst>
            <pc:docMk/>
            <pc:sldMk cId="3340356232" sldId="464"/>
            <ac:spMk id="18" creationId="{6233C076-9C29-A4DF-137C-BD320F6875AB}"/>
          </ac:spMkLst>
        </pc:spChg>
        <pc:spChg chg="add del mod">
          <ac:chgData name="Dominiek Veen" userId="d7a95e86-e795-4a38-8190-96aba275f9c6" providerId="ADAL" clId="{863B0047-CC90-4AEE-8830-6F581029BB79}" dt="2024-04-21T16:09:14.203" v="7675" actId="478"/>
          <ac:spMkLst>
            <pc:docMk/>
            <pc:sldMk cId="3340356232" sldId="464"/>
            <ac:spMk id="19" creationId="{30A3C1F4-6F23-A720-FDAF-69D422D797CE}"/>
          </ac:spMkLst>
        </pc:spChg>
        <pc:spChg chg="add del mod">
          <ac:chgData name="Dominiek Veen" userId="d7a95e86-e795-4a38-8190-96aba275f9c6" providerId="ADAL" clId="{863B0047-CC90-4AEE-8830-6F581029BB79}" dt="2024-04-21T16:16:50.784" v="7974" actId="478"/>
          <ac:spMkLst>
            <pc:docMk/>
            <pc:sldMk cId="3340356232" sldId="464"/>
            <ac:spMk id="24" creationId="{E9D40EA6-594B-BC15-8CAE-0A2A1C311852}"/>
          </ac:spMkLst>
        </pc:spChg>
        <pc:spChg chg="del mod">
          <ac:chgData name="Dominiek Veen" userId="d7a95e86-e795-4a38-8190-96aba275f9c6" providerId="ADAL" clId="{863B0047-CC90-4AEE-8830-6F581029BB79}" dt="2024-04-21T16:09:11.752" v="7673" actId="478"/>
          <ac:spMkLst>
            <pc:docMk/>
            <pc:sldMk cId="3340356232" sldId="464"/>
            <ac:spMk id="25" creationId="{EAFB357E-DDAB-53F8-489C-B904DE815A21}"/>
          </ac:spMkLst>
        </pc:spChg>
        <pc:spChg chg="mod">
          <ac:chgData name="Dominiek Veen" userId="d7a95e86-e795-4a38-8190-96aba275f9c6" providerId="ADAL" clId="{863B0047-CC90-4AEE-8830-6F581029BB79}" dt="2024-04-21T16:09:28.308" v="7680" actId="1076"/>
          <ac:spMkLst>
            <pc:docMk/>
            <pc:sldMk cId="3340356232" sldId="464"/>
            <ac:spMk id="26" creationId="{75CB3C06-A0CF-7A4D-E000-54352BEB7D3C}"/>
          </ac:spMkLst>
        </pc:spChg>
        <pc:spChg chg="add del">
          <ac:chgData name="Dominiek Veen" userId="d7a95e86-e795-4a38-8190-96aba275f9c6" providerId="ADAL" clId="{863B0047-CC90-4AEE-8830-6F581029BB79}" dt="2024-04-21T16:08:55.247" v="7668" actId="478"/>
          <ac:spMkLst>
            <pc:docMk/>
            <pc:sldMk cId="3340356232" sldId="464"/>
            <ac:spMk id="27" creationId="{6F7CA18A-D5A7-F770-FFF1-EB24FE7A140F}"/>
          </ac:spMkLst>
        </pc:spChg>
        <pc:spChg chg="del mod">
          <ac:chgData name="Dominiek Veen" userId="d7a95e86-e795-4a38-8190-96aba275f9c6" providerId="ADAL" clId="{863B0047-CC90-4AEE-8830-6F581029BB79}" dt="2024-04-21T16:03:58.632" v="7602"/>
          <ac:spMkLst>
            <pc:docMk/>
            <pc:sldMk cId="3340356232" sldId="464"/>
            <ac:spMk id="28" creationId="{8709C6E6-5AE5-77E8-298F-1AE2C5E5EB3D}"/>
          </ac:spMkLst>
        </pc:spChg>
        <pc:spChg chg="del mod">
          <ac:chgData name="Dominiek Veen" userId="d7a95e86-e795-4a38-8190-96aba275f9c6" providerId="ADAL" clId="{863B0047-CC90-4AEE-8830-6F581029BB79}" dt="2024-04-21T16:09:16.995" v="7677" actId="478"/>
          <ac:spMkLst>
            <pc:docMk/>
            <pc:sldMk cId="3340356232" sldId="464"/>
            <ac:spMk id="33" creationId="{3848959E-7E14-774C-E07F-2F8073B85576}"/>
          </ac:spMkLst>
        </pc:spChg>
        <pc:spChg chg="del">
          <ac:chgData name="Dominiek Veen" userId="d7a95e86-e795-4a38-8190-96aba275f9c6" providerId="ADAL" clId="{863B0047-CC90-4AEE-8830-6F581029BB79}" dt="2024-04-21T16:08:31.541" v="7659" actId="478"/>
          <ac:spMkLst>
            <pc:docMk/>
            <pc:sldMk cId="3340356232" sldId="464"/>
            <ac:spMk id="35" creationId="{40C4872A-7684-B6EC-D544-BFCFFF870DE4}"/>
          </ac:spMkLst>
        </pc:spChg>
        <pc:spChg chg="del mod">
          <ac:chgData name="Dominiek Veen" userId="d7a95e86-e795-4a38-8190-96aba275f9c6" providerId="ADAL" clId="{863B0047-CC90-4AEE-8830-6F581029BB79}" dt="2024-04-21T16:09:34.413" v="7684" actId="478"/>
          <ac:spMkLst>
            <pc:docMk/>
            <pc:sldMk cId="3340356232" sldId="464"/>
            <ac:spMk id="36" creationId="{BE736187-C4E6-0D5F-2F40-61D53EB01019}"/>
          </ac:spMkLst>
        </pc:spChg>
        <pc:spChg chg="del">
          <ac:chgData name="Dominiek Veen" userId="d7a95e86-e795-4a38-8190-96aba275f9c6" providerId="ADAL" clId="{863B0047-CC90-4AEE-8830-6F581029BB79}" dt="2024-04-21T16:08:35.245" v="7660" actId="478"/>
          <ac:spMkLst>
            <pc:docMk/>
            <pc:sldMk cId="3340356232" sldId="464"/>
            <ac:spMk id="37" creationId="{414F111D-08D1-424D-B8E7-F3FFD4B1885B}"/>
          </ac:spMkLst>
        </pc:spChg>
        <pc:spChg chg="del mod">
          <ac:chgData name="Dominiek Veen" userId="d7a95e86-e795-4a38-8190-96aba275f9c6" providerId="ADAL" clId="{863B0047-CC90-4AEE-8830-6F581029BB79}" dt="2024-04-21T16:09:32.866" v="7683" actId="478"/>
          <ac:spMkLst>
            <pc:docMk/>
            <pc:sldMk cId="3340356232" sldId="464"/>
            <ac:spMk id="38" creationId="{B88A34BA-0092-8184-62DC-8F2F35D5BBA5}"/>
          </ac:spMkLst>
        </pc:spChg>
        <pc:spChg chg="del">
          <ac:chgData name="Dominiek Veen" userId="d7a95e86-e795-4a38-8190-96aba275f9c6" providerId="ADAL" clId="{863B0047-CC90-4AEE-8830-6F581029BB79}" dt="2024-04-21T16:08:38.194" v="7661" actId="478"/>
          <ac:spMkLst>
            <pc:docMk/>
            <pc:sldMk cId="3340356232" sldId="464"/>
            <ac:spMk id="39" creationId="{73F7DBCF-999A-89E0-679F-BA93A6985BB0}"/>
          </ac:spMkLst>
        </pc:spChg>
        <pc:spChg chg="del mod">
          <ac:chgData name="Dominiek Veen" userId="d7a95e86-e795-4a38-8190-96aba275f9c6" providerId="ADAL" clId="{863B0047-CC90-4AEE-8830-6F581029BB79}" dt="2024-04-21T16:09:15.352" v="7676" actId="478"/>
          <ac:spMkLst>
            <pc:docMk/>
            <pc:sldMk cId="3340356232" sldId="464"/>
            <ac:spMk id="40" creationId="{CB211D5C-57F1-A802-2E34-2ECD03790B6F}"/>
          </ac:spMkLst>
        </pc:spChg>
        <pc:spChg chg="del mod">
          <ac:chgData name="Dominiek Veen" userId="d7a95e86-e795-4a38-8190-96aba275f9c6" providerId="ADAL" clId="{863B0047-CC90-4AEE-8830-6F581029BB79}" dt="2024-04-21T16:09:31.407" v="7682" actId="478"/>
          <ac:spMkLst>
            <pc:docMk/>
            <pc:sldMk cId="3340356232" sldId="464"/>
            <ac:spMk id="41" creationId="{83118495-3724-B021-86E6-334840ADD6D3}"/>
          </ac:spMkLst>
        </pc:spChg>
        <pc:spChg chg="del">
          <ac:chgData name="Dominiek Veen" userId="d7a95e86-e795-4a38-8190-96aba275f9c6" providerId="ADAL" clId="{863B0047-CC90-4AEE-8830-6F581029BB79}" dt="2024-04-21T16:08:40.759" v="7662" actId="478"/>
          <ac:spMkLst>
            <pc:docMk/>
            <pc:sldMk cId="3340356232" sldId="464"/>
            <ac:spMk id="42" creationId="{1A520CCE-C076-491D-86B2-F8D62CA59534}"/>
          </ac:spMkLst>
        </pc:spChg>
        <pc:spChg chg="del mod">
          <ac:chgData name="Dominiek Veen" userId="d7a95e86-e795-4a38-8190-96aba275f9c6" providerId="ADAL" clId="{863B0047-CC90-4AEE-8830-6F581029BB79}" dt="2024-04-21T16:09:29.787" v="7681" actId="478"/>
          <ac:spMkLst>
            <pc:docMk/>
            <pc:sldMk cId="3340356232" sldId="464"/>
            <ac:spMk id="43" creationId="{EFC5277D-5809-6FAA-B430-6520FE45C990}"/>
          </ac:spMkLst>
        </pc:spChg>
        <pc:spChg chg="del">
          <ac:chgData name="Dominiek Veen" userId="d7a95e86-e795-4a38-8190-96aba275f9c6" providerId="ADAL" clId="{863B0047-CC90-4AEE-8830-6F581029BB79}" dt="2024-04-21T16:08:43.932" v="7663" actId="478"/>
          <ac:spMkLst>
            <pc:docMk/>
            <pc:sldMk cId="3340356232" sldId="464"/>
            <ac:spMk id="44" creationId="{1E0F9497-4386-9D66-18AD-42764F859AC0}"/>
          </ac:spMkLst>
        </pc:spChg>
        <pc:spChg chg="del mod">
          <ac:chgData name="Dominiek Veen" userId="d7a95e86-e795-4a38-8190-96aba275f9c6" providerId="ADAL" clId="{863B0047-CC90-4AEE-8830-6F581029BB79}" dt="2024-04-21T16:09:24.501" v="7678" actId="478"/>
          <ac:spMkLst>
            <pc:docMk/>
            <pc:sldMk cId="3340356232" sldId="464"/>
            <ac:spMk id="45" creationId="{45507A14-0376-25DA-C04E-EEAD8E1943B0}"/>
          </ac:spMkLst>
        </pc:spChg>
        <pc:spChg chg="del mod">
          <ac:chgData name="Dominiek Veen" userId="d7a95e86-e795-4a38-8190-96aba275f9c6" providerId="ADAL" clId="{863B0047-CC90-4AEE-8830-6F581029BB79}" dt="2024-04-21T16:09:24.501" v="7678" actId="478"/>
          <ac:spMkLst>
            <pc:docMk/>
            <pc:sldMk cId="3340356232" sldId="464"/>
            <ac:spMk id="46" creationId="{EF8CB874-E30D-329A-982A-284F04927846}"/>
          </ac:spMkLst>
        </pc:spChg>
        <pc:spChg chg="del mod">
          <ac:chgData name="Dominiek Veen" userId="d7a95e86-e795-4a38-8190-96aba275f9c6" providerId="ADAL" clId="{863B0047-CC90-4AEE-8830-6F581029BB79}" dt="2024-04-21T16:09:24.501" v="7678" actId="478"/>
          <ac:spMkLst>
            <pc:docMk/>
            <pc:sldMk cId="3340356232" sldId="464"/>
            <ac:spMk id="47" creationId="{7CB7F08F-93AE-5E7F-E9A5-DD5D10944780}"/>
          </ac:spMkLst>
        </pc:spChg>
        <pc:spChg chg="del mod">
          <ac:chgData name="Dominiek Veen" userId="d7a95e86-e795-4a38-8190-96aba275f9c6" providerId="ADAL" clId="{863B0047-CC90-4AEE-8830-6F581029BB79}" dt="2024-04-21T16:09:24.501" v="7678" actId="478"/>
          <ac:spMkLst>
            <pc:docMk/>
            <pc:sldMk cId="3340356232" sldId="464"/>
            <ac:spMk id="48" creationId="{17EC0349-D9A0-8ADA-41BA-FB8464BFFF14}"/>
          </ac:spMkLst>
        </pc:spChg>
        <pc:spChg chg="del mod">
          <ac:chgData name="Dominiek Veen" userId="d7a95e86-e795-4a38-8190-96aba275f9c6" providerId="ADAL" clId="{863B0047-CC90-4AEE-8830-6F581029BB79}" dt="2024-04-21T16:09:24.501" v="7678" actId="478"/>
          <ac:spMkLst>
            <pc:docMk/>
            <pc:sldMk cId="3340356232" sldId="464"/>
            <ac:spMk id="49" creationId="{0142A416-F27B-BEBE-6D7D-185C3F1069DC}"/>
          </ac:spMkLst>
        </pc:spChg>
        <pc:spChg chg="del mod">
          <ac:chgData name="Dominiek Veen" userId="d7a95e86-e795-4a38-8190-96aba275f9c6" providerId="ADAL" clId="{863B0047-CC90-4AEE-8830-6F581029BB79}" dt="2024-04-21T16:09:36.074" v="7685" actId="478"/>
          <ac:spMkLst>
            <pc:docMk/>
            <pc:sldMk cId="3340356232" sldId="464"/>
            <ac:spMk id="50" creationId="{AEA8E0A5-99FD-3361-2D3D-C00DB02FDFAA}"/>
          </ac:spMkLst>
        </pc:spChg>
        <pc:spChg chg="del mod">
          <ac:chgData name="Dominiek Veen" userId="d7a95e86-e795-4a38-8190-96aba275f9c6" providerId="ADAL" clId="{863B0047-CC90-4AEE-8830-6F581029BB79}" dt="2024-04-21T16:09:46.825" v="7692" actId="478"/>
          <ac:spMkLst>
            <pc:docMk/>
            <pc:sldMk cId="3340356232" sldId="464"/>
            <ac:spMk id="51" creationId="{7AEACBCE-6BA6-447B-B554-492B52C41595}"/>
          </ac:spMkLst>
        </pc:spChg>
        <pc:spChg chg="del">
          <ac:chgData name="Dominiek Veen" userId="d7a95e86-e795-4a38-8190-96aba275f9c6" providerId="ADAL" clId="{863B0047-CC90-4AEE-8830-6F581029BB79}" dt="2024-04-21T16:08:46.691" v="7664" actId="478"/>
          <ac:spMkLst>
            <pc:docMk/>
            <pc:sldMk cId="3340356232" sldId="464"/>
            <ac:spMk id="52" creationId="{807FD967-F813-EA89-0C61-10FD70E581FD}"/>
          </ac:spMkLst>
        </pc:spChg>
        <pc:spChg chg="del mod">
          <ac:chgData name="Dominiek Veen" userId="d7a95e86-e795-4a38-8190-96aba275f9c6" providerId="ADAL" clId="{863B0047-CC90-4AEE-8830-6F581029BB79}" dt="2024-04-21T16:09:37.720" v="7686" actId="478"/>
          <ac:spMkLst>
            <pc:docMk/>
            <pc:sldMk cId="3340356232" sldId="464"/>
            <ac:spMk id="53" creationId="{19D14C9D-4F2A-A809-D790-BF790F6ED56B}"/>
          </ac:spMkLst>
        </pc:spChg>
        <pc:spChg chg="del">
          <ac:chgData name="Dominiek Veen" userId="d7a95e86-e795-4a38-8190-96aba275f9c6" providerId="ADAL" clId="{863B0047-CC90-4AEE-8830-6F581029BB79}" dt="2024-04-21T16:08:49.251" v="7665" actId="478"/>
          <ac:spMkLst>
            <pc:docMk/>
            <pc:sldMk cId="3340356232" sldId="464"/>
            <ac:spMk id="54" creationId="{FC741061-E8D6-C98D-C89D-7CCE7B71E5CF}"/>
          </ac:spMkLst>
        </pc:spChg>
        <pc:spChg chg="del mod">
          <ac:chgData name="Dominiek Veen" userId="d7a95e86-e795-4a38-8190-96aba275f9c6" providerId="ADAL" clId="{863B0047-CC90-4AEE-8830-6F581029BB79}" dt="2024-04-21T16:09:39.274" v="7687" actId="478"/>
          <ac:spMkLst>
            <pc:docMk/>
            <pc:sldMk cId="3340356232" sldId="464"/>
            <ac:spMk id="55" creationId="{3BCDAE4D-2737-B7FA-4A75-59C34ADF9571}"/>
          </ac:spMkLst>
        </pc:spChg>
        <pc:spChg chg="del">
          <ac:chgData name="Dominiek Veen" userId="d7a95e86-e795-4a38-8190-96aba275f9c6" providerId="ADAL" clId="{863B0047-CC90-4AEE-8830-6F581029BB79}" dt="2024-04-21T16:08:51.683" v="7666" actId="478"/>
          <ac:spMkLst>
            <pc:docMk/>
            <pc:sldMk cId="3340356232" sldId="464"/>
            <ac:spMk id="56" creationId="{3313CBDC-5803-1C31-C25E-F2A0D5F891CF}"/>
          </ac:spMkLst>
        </pc:spChg>
        <pc:spChg chg="del mod">
          <ac:chgData name="Dominiek Veen" userId="d7a95e86-e795-4a38-8190-96aba275f9c6" providerId="ADAL" clId="{863B0047-CC90-4AEE-8830-6F581029BB79}" dt="2024-04-21T16:09:41.342" v="7688" actId="478"/>
          <ac:spMkLst>
            <pc:docMk/>
            <pc:sldMk cId="3340356232" sldId="464"/>
            <ac:spMk id="57" creationId="{23EE7938-0BF7-6C66-6CF2-8F58F5E02FDA}"/>
          </ac:spMkLst>
        </pc:spChg>
        <pc:spChg chg="del">
          <ac:chgData name="Dominiek Veen" userId="d7a95e86-e795-4a38-8190-96aba275f9c6" providerId="ADAL" clId="{863B0047-CC90-4AEE-8830-6F581029BB79}" dt="2024-04-21T16:08:57.031" v="7669" actId="478"/>
          <ac:spMkLst>
            <pc:docMk/>
            <pc:sldMk cId="3340356232" sldId="464"/>
            <ac:spMk id="58" creationId="{59A66EA1-789D-5C8A-404B-0355D26A131A}"/>
          </ac:spMkLst>
        </pc:spChg>
        <pc:spChg chg="del mod">
          <ac:chgData name="Dominiek Veen" userId="d7a95e86-e795-4a38-8190-96aba275f9c6" providerId="ADAL" clId="{863B0047-CC90-4AEE-8830-6F581029BB79}" dt="2024-04-21T16:09:45.538" v="7691" actId="478"/>
          <ac:spMkLst>
            <pc:docMk/>
            <pc:sldMk cId="3340356232" sldId="464"/>
            <ac:spMk id="61" creationId="{231912AC-B0C8-C30A-E992-B6E0C4127273}"/>
          </ac:spMkLst>
        </pc:spChg>
        <pc:spChg chg="del mod">
          <ac:chgData name="Dominiek Veen" userId="d7a95e86-e795-4a38-8190-96aba275f9c6" providerId="ADAL" clId="{863B0047-CC90-4AEE-8830-6F581029BB79}" dt="2024-04-21T16:09:44.164" v="7690" actId="478"/>
          <ac:spMkLst>
            <pc:docMk/>
            <pc:sldMk cId="3340356232" sldId="464"/>
            <ac:spMk id="62" creationId="{B1E55865-525B-4B78-F954-99D355BE4A50}"/>
          </ac:spMkLst>
        </pc:spChg>
        <pc:spChg chg="del mod">
          <ac:chgData name="Dominiek Veen" userId="d7a95e86-e795-4a38-8190-96aba275f9c6" providerId="ADAL" clId="{863B0047-CC90-4AEE-8830-6F581029BB79}" dt="2024-04-21T16:09:42.653" v="7689" actId="478"/>
          <ac:spMkLst>
            <pc:docMk/>
            <pc:sldMk cId="3340356232" sldId="464"/>
            <ac:spMk id="63" creationId="{E9B86BF6-8B25-D8D2-6384-DA28DD2DF677}"/>
          </ac:spMkLst>
        </pc:spChg>
        <pc:spChg chg="add del mod">
          <ac:chgData name="Dominiek Veen" userId="d7a95e86-e795-4a38-8190-96aba275f9c6" providerId="ADAL" clId="{863B0047-CC90-4AEE-8830-6F581029BB79}" dt="2024-04-21T16:49:15.237" v="8328" actId="478"/>
          <ac:spMkLst>
            <pc:docMk/>
            <pc:sldMk cId="3340356232" sldId="464"/>
            <ac:spMk id="65" creationId="{8B1A9DFF-3DE1-C0BC-034E-A27DA83B3D23}"/>
          </ac:spMkLst>
        </pc:spChg>
        <pc:spChg chg="add del mod">
          <ac:chgData name="Dominiek Veen" userId="d7a95e86-e795-4a38-8190-96aba275f9c6" providerId="ADAL" clId="{863B0047-CC90-4AEE-8830-6F581029BB79}" dt="2024-04-21T17:16:00.394" v="8408" actId="478"/>
          <ac:spMkLst>
            <pc:docMk/>
            <pc:sldMk cId="3340356232" sldId="464"/>
            <ac:spMk id="66" creationId="{537C8A3F-1791-495F-7E0B-427B32721B4C}"/>
          </ac:spMkLst>
        </pc:spChg>
        <pc:spChg chg="del">
          <ac:chgData name="Dominiek Veen" userId="d7a95e86-e795-4a38-8190-96aba275f9c6" providerId="ADAL" clId="{863B0047-CC90-4AEE-8830-6F581029BB79}" dt="2024-04-21T16:45:43.521" v="8272" actId="478"/>
          <ac:spMkLst>
            <pc:docMk/>
            <pc:sldMk cId="3340356232" sldId="464"/>
            <ac:spMk id="68" creationId="{70059EBB-BBB2-BB50-DB20-17E194C1F2E2}"/>
          </ac:spMkLst>
        </pc:spChg>
        <pc:spChg chg="del">
          <ac:chgData name="Dominiek Veen" userId="d7a95e86-e795-4a38-8190-96aba275f9c6" providerId="ADAL" clId="{863B0047-CC90-4AEE-8830-6F581029BB79}" dt="2024-04-21T16:45:45.849" v="8273" actId="478"/>
          <ac:spMkLst>
            <pc:docMk/>
            <pc:sldMk cId="3340356232" sldId="464"/>
            <ac:spMk id="70" creationId="{221918FA-1C14-94F6-6B81-8134771316EB}"/>
          </ac:spMkLst>
        </pc:spChg>
        <pc:spChg chg="del">
          <ac:chgData name="Dominiek Veen" userId="d7a95e86-e795-4a38-8190-96aba275f9c6" providerId="ADAL" clId="{863B0047-CC90-4AEE-8830-6F581029BB79}" dt="2024-04-21T16:45:48.487" v="8274" actId="478"/>
          <ac:spMkLst>
            <pc:docMk/>
            <pc:sldMk cId="3340356232" sldId="464"/>
            <ac:spMk id="72" creationId="{08019B7E-228F-D30F-664C-3E9D7C1DB9A1}"/>
          </ac:spMkLst>
        </pc:spChg>
        <pc:spChg chg="del">
          <ac:chgData name="Dominiek Veen" userId="d7a95e86-e795-4a38-8190-96aba275f9c6" providerId="ADAL" clId="{863B0047-CC90-4AEE-8830-6F581029BB79}" dt="2024-04-21T16:45:50.950" v="8275" actId="478"/>
          <ac:spMkLst>
            <pc:docMk/>
            <pc:sldMk cId="3340356232" sldId="464"/>
            <ac:spMk id="75" creationId="{F881F9AA-2AB5-99D5-5F22-08DAA91398EA}"/>
          </ac:spMkLst>
        </pc:spChg>
        <pc:spChg chg="del">
          <ac:chgData name="Dominiek Veen" userId="d7a95e86-e795-4a38-8190-96aba275f9c6" providerId="ADAL" clId="{863B0047-CC90-4AEE-8830-6F581029BB79}" dt="2024-04-21T16:11:02.731" v="7694" actId="478"/>
          <ac:spMkLst>
            <pc:docMk/>
            <pc:sldMk cId="3340356232" sldId="464"/>
            <ac:spMk id="76" creationId="{4FCB4FD1-B88F-9F34-8020-7EB27305D36B}"/>
          </ac:spMkLst>
        </pc:spChg>
        <pc:spChg chg="add del mod">
          <ac:chgData name="Dominiek Veen" userId="d7a95e86-e795-4a38-8190-96aba275f9c6" providerId="ADAL" clId="{863B0047-CC90-4AEE-8830-6F581029BB79}" dt="2024-04-21T17:00:16.827" v="8355" actId="478"/>
          <ac:spMkLst>
            <pc:docMk/>
            <pc:sldMk cId="3340356232" sldId="464"/>
            <ac:spMk id="77" creationId="{7DD4BAFF-C718-E4CC-A222-8C2220BD9C0F}"/>
          </ac:spMkLst>
        </pc:spChg>
        <pc:spChg chg="add del mod">
          <ac:chgData name="Dominiek Veen" userId="d7a95e86-e795-4a38-8190-96aba275f9c6" providerId="ADAL" clId="{863B0047-CC90-4AEE-8830-6F581029BB79}" dt="2024-04-22T10:29:23.997" v="12015" actId="478"/>
          <ac:spMkLst>
            <pc:docMk/>
            <pc:sldMk cId="3340356232" sldId="464"/>
            <ac:spMk id="79" creationId="{1820FCE0-B63F-1664-F1A2-90217D1175F3}"/>
          </ac:spMkLst>
        </pc:spChg>
        <pc:spChg chg="add mod">
          <ac:chgData name="Dominiek Veen" userId="d7a95e86-e795-4a38-8190-96aba275f9c6" providerId="ADAL" clId="{863B0047-CC90-4AEE-8830-6F581029BB79}" dt="2024-04-22T10:31:26.001" v="12085" actId="2711"/>
          <ac:spMkLst>
            <pc:docMk/>
            <pc:sldMk cId="3340356232" sldId="464"/>
            <ac:spMk id="81" creationId="{053EA70C-C45C-5746-2C09-00B621701258}"/>
          </ac:spMkLst>
        </pc:spChg>
        <pc:spChg chg="add">
          <ac:chgData name="Dominiek Veen" userId="d7a95e86-e795-4a38-8190-96aba275f9c6" providerId="ADAL" clId="{863B0047-CC90-4AEE-8830-6F581029BB79}" dt="2024-04-22T10:30:20.356" v="12036"/>
          <ac:spMkLst>
            <pc:docMk/>
            <pc:sldMk cId="3340356232" sldId="464"/>
            <ac:spMk id="82" creationId="{BCDDC71C-8929-05F3-88EC-4F4C452AF745}"/>
          </ac:spMkLst>
        </pc:spChg>
        <pc:spChg chg="add mod">
          <ac:chgData name="Dominiek Veen" userId="d7a95e86-e795-4a38-8190-96aba275f9c6" providerId="ADAL" clId="{863B0047-CC90-4AEE-8830-6F581029BB79}" dt="2024-04-22T10:31:31.403" v="12086" actId="2711"/>
          <ac:spMkLst>
            <pc:docMk/>
            <pc:sldMk cId="3340356232" sldId="464"/>
            <ac:spMk id="83" creationId="{1A17A241-E473-503B-ECDF-6887AE965DFE}"/>
          </ac:spMkLst>
        </pc:spChg>
        <pc:spChg chg="add mod">
          <ac:chgData name="Dominiek Veen" userId="d7a95e86-e795-4a38-8190-96aba275f9c6" providerId="ADAL" clId="{863B0047-CC90-4AEE-8830-6F581029BB79}" dt="2024-04-22T10:31:58.787" v="12106" actId="20577"/>
          <ac:spMkLst>
            <pc:docMk/>
            <pc:sldMk cId="3340356232" sldId="464"/>
            <ac:spMk id="84" creationId="{90643B3A-BFA7-2ECB-8F4A-6FF0CC21E5EB}"/>
          </ac:spMkLst>
        </pc:spChg>
        <pc:spChg chg="add mod">
          <ac:chgData name="Dominiek Veen" userId="d7a95e86-e795-4a38-8190-96aba275f9c6" providerId="ADAL" clId="{863B0047-CC90-4AEE-8830-6F581029BB79}" dt="2024-04-22T10:32:23.424" v="12159" actId="1076"/>
          <ac:spMkLst>
            <pc:docMk/>
            <pc:sldMk cId="3340356232" sldId="464"/>
            <ac:spMk id="85" creationId="{FD6F0184-3FA2-31E2-7427-C5626C51C19F}"/>
          </ac:spMkLst>
        </pc:spChg>
        <pc:spChg chg="add mod">
          <ac:chgData name="Dominiek Veen" userId="d7a95e86-e795-4a38-8190-96aba275f9c6" providerId="ADAL" clId="{863B0047-CC90-4AEE-8830-6F581029BB79}" dt="2024-04-22T10:34:29.929" v="12249" actId="1076"/>
          <ac:spMkLst>
            <pc:docMk/>
            <pc:sldMk cId="3340356232" sldId="464"/>
            <ac:spMk id="86" creationId="{B4B197F9-0E6B-ABFD-7178-144C981293BC}"/>
          </ac:spMkLst>
        </pc:spChg>
        <pc:spChg chg="add mod">
          <ac:chgData name="Dominiek Veen" userId="d7a95e86-e795-4a38-8190-96aba275f9c6" providerId="ADAL" clId="{863B0047-CC90-4AEE-8830-6F581029BB79}" dt="2024-04-22T10:34:38.507" v="12273" actId="20577"/>
          <ac:spMkLst>
            <pc:docMk/>
            <pc:sldMk cId="3340356232" sldId="464"/>
            <ac:spMk id="87" creationId="{D2DF23B0-8CD9-8449-7780-50DA64919950}"/>
          </ac:spMkLst>
        </pc:spChg>
        <pc:spChg chg="add mod">
          <ac:chgData name="Dominiek Veen" userId="d7a95e86-e795-4a38-8190-96aba275f9c6" providerId="ADAL" clId="{863B0047-CC90-4AEE-8830-6F581029BB79}" dt="2024-04-22T10:34:22.433" v="12247" actId="1076"/>
          <ac:spMkLst>
            <pc:docMk/>
            <pc:sldMk cId="3340356232" sldId="464"/>
            <ac:spMk id="88" creationId="{D3B65011-6122-57B4-61A5-56C3E2EFDD68}"/>
          </ac:spMkLst>
        </pc:spChg>
        <pc:picChg chg="del">
          <ac:chgData name="Dominiek Veen" userId="d7a95e86-e795-4a38-8190-96aba275f9c6" providerId="ADAL" clId="{863B0047-CC90-4AEE-8830-6F581029BB79}" dt="2024-04-21T16:48:06.604" v="8298" actId="478"/>
          <ac:picMkLst>
            <pc:docMk/>
            <pc:sldMk cId="3340356232" sldId="464"/>
            <ac:picMk id="6" creationId="{C9618C37-1FFF-3BB0-4A4A-D8101F531BAC}"/>
          </ac:picMkLst>
        </pc:picChg>
        <pc:picChg chg="del">
          <ac:chgData name="Dominiek Veen" userId="d7a95e86-e795-4a38-8190-96aba275f9c6" providerId="ADAL" clId="{863B0047-CC90-4AEE-8830-6F581029BB79}" dt="2024-04-21T16:48:06.604" v="8298" actId="478"/>
          <ac:picMkLst>
            <pc:docMk/>
            <pc:sldMk cId="3340356232" sldId="464"/>
            <ac:picMk id="9" creationId="{92DFEBC6-0344-1CE4-ACA3-A5EC194E7181}"/>
          </ac:picMkLst>
        </pc:picChg>
        <pc:picChg chg="del">
          <ac:chgData name="Dominiek Veen" userId="d7a95e86-e795-4a38-8190-96aba275f9c6" providerId="ADAL" clId="{863B0047-CC90-4AEE-8830-6F581029BB79}" dt="2024-04-21T16:48:06.604" v="8298" actId="478"/>
          <ac:picMkLst>
            <pc:docMk/>
            <pc:sldMk cId="3340356232" sldId="464"/>
            <ac:picMk id="13" creationId="{C65C1A96-4094-2E7A-6264-E58010790DF2}"/>
          </ac:picMkLst>
        </pc:picChg>
        <pc:picChg chg="del">
          <ac:chgData name="Dominiek Veen" userId="d7a95e86-e795-4a38-8190-96aba275f9c6" providerId="ADAL" clId="{863B0047-CC90-4AEE-8830-6F581029BB79}" dt="2024-04-21T16:45:35.454" v="8270" actId="478"/>
          <ac:picMkLst>
            <pc:docMk/>
            <pc:sldMk cId="3340356232" sldId="464"/>
            <ac:picMk id="15" creationId="{405D1257-1ADC-2836-1E14-206907427D08}"/>
          </ac:picMkLst>
        </pc:picChg>
        <pc:picChg chg="add mod">
          <ac:chgData name="Dominiek Veen" userId="d7a95e86-e795-4a38-8190-96aba275f9c6" providerId="ADAL" clId="{863B0047-CC90-4AEE-8830-6F581029BB79}" dt="2024-04-21T16:47:11.322" v="8296" actId="1076"/>
          <ac:picMkLst>
            <pc:docMk/>
            <pc:sldMk cId="3340356232" sldId="464"/>
            <ac:picMk id="20" creationId="{E9913650-7F63-5DB1-693D-79F73D7819C3}"/>
          </ac:picMkLst>
        </pc:picChg>
        <pc:picChg chg="add mod">
          <ac:chgData name="Dominiek Veen" userId="d7a95e86-e795-4a38-8190-96aba275f9c6" providerId="ADAL" clId="{863B0047-CC90-4AEE-8830-6F581029BB79}" dt="2024-04-22T10:34:32.596" v="12250" actId="1076"/>
          <ac:picMkLst>
            <pc:docMk/>
            <pc:sldMk cId="3340356232" sldId="464"/>
            <ac:picMk id="21" creationId="{A91FF00B-65D7-BDB5-E30A-A295B558D48B}"/>
          </ac:picMkLst>
        </pc:picChg>
        <pc:picChg chg="add mod">
          <ac:chgData name="Dominiek Veen" userId="d7a95e86-e795-4a38-8190-96aba275f9c6" providerId="ADAL" clId="{863B0047-CC90-4AEE-8830-6F581029BB79}" dt="2024-04-22T10:31:43.707" v="12090" actId="1076"/>
          <ac:picMkLst>
            <pc:docMk/>
            <pc:sldMk cId="3340356232" sldId="464"/>
            <ac:picMk id="22" creationId="{989F26EE-7E5F-0E4C-32B3-850999C36C49}"/>
          </ac:picMkLst>
        </pc:picChg>
        <pc:picChg chg="add mod">
          <ac:chgData name="Dominiek Veen" userId="d7a95e86-e795-4a38-8190-96aba275f9c6" providerId="ADAL" clId="{863B0047-CC90-4AEE-8830-6F581029BB79}" dt="2024-04-22T10:33:18.405" v="12166" actId="1076"/>
          <ac:picMkLst>
            <pc:docMk/>
            <pc:sldMk cId="3340356232" sldId="464"/>
            <ac:picMk id="59" creationId="{8A413056-AED0-1320-1CB5-9E29AB69F052}"/>
          </ac:picMkLst>
        </pc:picChg>
        <pc:picChg chg="add mod">
          <ac:chgData name="Dominiek Veen" userId="d7a95e86-e795-4a38-8190-96aba275f9c6" providerId="ADAL" clId="{863B0047-CC90-4AEE-8830-6F581029BB79}" dt="2024-04-22T10:33:53.570" v="12210" actId="1076"/>
          <ac:picMkLst>
            <pc:docMk/>
            <pc:sldMk cId="3340356232" sldId="464"/>
            <ac:picMk id="60" creationId="{02C63744-A4F6-6858-6761-D6A84FCA382A}"/>
          </ac:picMkLst>
        </pc:picChg>
        <pc:picChg chg="add mod">
          <ac:chgData name="Dominiek Veen" userId="d7a95e86-e795-4a38-8190-96aba275f9c6" providerId="ADAL" clId="{863B0047-CC90-4AEE-8830-6F581029BB79}" dt="2024-04-22T10:34:24.790" v="12248" actId="1076"/>
          <ac:picMkLst>
            <pc:docMk/>
            <pc:sldMk cId="3340356232" sldId="464"/>
            <ac:picMk id="64" creationId="{6499FC75-3776-DA19-91A5-F373EC6BBC66}"/>
          </ac:picMkLst>
        </pc:picChg>
        <pc:picChg chg="del">
          <ac:chgData name="Dominiek Veen" userId="d7a95e86-e795-4a38-8190-96aba275f9c6" providerId="ADAL" clId="{863B0047-CC90-4AEE-8830-6F581029BB79}" dt="2024-04-21T16:45:35.454" v="8270" actId="478"/>
          <ac:picMkLst>
            <pc:docMk/>
            <pc:sldMk cId="3340356232" sldId="464"/>
            <ac:picMk id="67" creationId="{12F44696-35D3-B9EA-5821-131628814559}"/>
          </ac:picMkLst>
        </pc:picChg>
        <pc:picChg chg="del">
          <ac:chgData name="Dominiek Veen" userId="d7a95e86-e795-4a38-8190-96aba275f9c6" providerId="ADAL" clId="{863B0047-CC90-4AEE-8830-6F581029BB79}" dt="2024-04-21T16:45:35.454" v="8270" actId="478"/>
          <ac:picMkLst>
            <pc:docMk/>
            <pc:sldMk cId="3340356232" sldId="464"/>
            <ac:picMk id="69" creationId="{28C897E3-9DDB-DCE3-0A99-DB2797380E37}"/>
          </ac:picMkLst>
        </pc:picChg>
        <pc:picChg chg="del">
          <ac:chgData name="Dominiek Veen" userId="d7a95e86-e795-4a38-8190-96aba275f9c6" providerId="ADAL" clId="{863B0047-CC90-4AEE-8830-6F581029BB79}" dt="2024-04-21T16:45:35.454" v="8270" actId="478"/>
          <ac:picMkLst>
            <pc:docMk/>
            <pc:sldMk cId="3340356232" sldId="464"/>
            <ac:picMk id="71" creationId="{AC8C17AD-DD3D-E5FF-5521-5E246F6E1E75}"/>
          </ac:picMkLst>
        </pc:picChg>
        <pc:picChg chg="add mod">
          <ac:chgData name="Dominiek Veen" userId="d7a95e86-e795-4a38-8190-96aba275f9c6" providerId="ADAL" clId="{863B0047-CC90-4AEE-8830-6F581029BB79}" dt="2024-04-22T10:31:35.643" v="12087" actId="1076"/>
          <ac:picMkLst>
            <pc:docMk/>
            <pc:sldMk cId="3340356232" sldId="464"/>
            <ac:picMk id="73" creationId="{27A8D9D0-04F0-13E8-F850-7D1A2AA97001}"/>
          </ac:picMkLst>
        </pc:picChg>
        <pc:picChg chg="del">
          <ac:chgData name="Dominiek Veen" userId="d7a95e86-e795-4a38-8190-96aba275f9c6" providerId="ADAL" clId="{863B0047-CC90-4AEE-8830-6F581029BB79}" dt="2024-04-21T16:45:35.454" v="8270" actId="478"/>
          <ac:picMkLst>
            <pc:docMk/>
            <pc:sldMk cId="3340356232" sldId="464"/>
            <ac:picMk id="74" creationId="{A14E134A-EE2F-318B-EAA3-D2C06BC70328}"/>
          </ac:picMkLst>
        </pc:picChg>
        <pc:picChg chg="add mod">
          <ac:chgData name="Dominiek Veen" userId="d7a95e86-e795-4a38-8190-96aba275f9c6" providerId="ADAL" clId="{863B0047-CC90-4AEE-8830-6F581029BB79}" dt="2024-04-21T17:10:43.306" v="8406"/>
          <ac:picMkLst>
            <pc:docMk/>
            <pc:sldMk cId="3340356232" sldId="464"/>
            <ac:picMk id="78" creationId="{99789E0D-0DEB-E8E6-5F0F-F40D6A0A5ECE}"/>
          </ac:picMkLst>
        </pc:picChg>
        <pc:picChg chg="add mod">
          <ac:chgData name="Dominiek Veen" userId="d7a95e86-e795-4a38-8190-96aba275f9c6" providerId="ADAL" clId="{863B0047-CC90-4AEE-8830-6F581029BB79}" dt="2024-04-22T10:05:04.689" v="11050"/>
          <ac:picMkLst>
            <pc:docMk/>
            <pc:sldMk cId="3340356232" sldId="464"/>
            <ac:picMk id="80" creationId="{B908F718-FFF4-7B93-4937-D38625020C72}"/>
          </ac:picMkLst>
        </pc:picChg>
        <pc:picChg chg="add mod">
          <ac:chgData name="Dominiek Veen" userId="d7a95e86-e795-4a38-8190-96aba275f9c6" providerId="ADAL" clId="{863B0047-CC90-4AEE-8830-6F581029BB79}" dt="2024-04-22T10:29:27.119" v="12016" actId="1076"/>
          <ac:picMkLst>
            <pc:docMk/>
            <pc:sldMk cId="3340356232" sldId="464"/>
            <ac:picMk id="23554" creationId="{298CE6CD-5209-09E1-371F-47D4B5EAC298}"/>
          </ac:picMkLst>
        </pc:picChg>
        <pc:picChg chg="add mod">
          <ac:chgData name="Dominiek Veen" userId="d7a95e86-e795-4a38-8190-96aba275f9c6" providerId="ADAL" clId="{863B0047-CC90-4AEE-8830-6F581029BB79}" dt="2024-04-22T10:30:49.220" v="12039" actId="1076"/>
          <ac:picMkLst>
            <pc:docMk/>
            <pc:sldMk cId="3340356232" sldId="464"/>
            <ac:picMk id="23558" creationId="{4F59072E-E387-42F8-FD4E-9B4A3057EADC}"/>
          </ac:picMkLst>
        </pc:picChg>
      </pc:sldChg>
      <pc:sldChg chg="addSp delSp modSp new mod modNotesTx">
        <pc:chgData name="Dominiek Veen" userId="d7a95e86-e795-4a38-8190-96aba275f9c6" providerId="ADAL" clId="{863B0047-CC90-4AEE-8830-6F581029BB79}" dt="2024-04-22T10:28:05.405" v="12007" actId="5793"/>
        <pc:sldMkLst>
          <pc:docMk/>
          <pc:sldMk cId="1040559531" sldId="465"/>
        </pc:sldMkLst>
        <pc:spChg chg="del">
          <ac:chgData name="Dominiek Veen" userId="d7a95e86-e795-4a38-8190-96aba275f9c6" providerId="ADAL" clId="{863B0047-CC90-4AEE-8830-6F581029BB79}" dt="2024-04-21T15:29:22.685" v="6914" actId="478"/>
          <ac:spMkLst>
            <pc:docMk/>
            <pc:sldMk cId="1040559531" sldId="465"/>
            <ac:spMk id="2" creationId="{2349DF05-C743-4157-EF76-2FBC23398E79}"/>
          </ac:spMkLst>
        </pc:spChg>
        <pc:spChg chg="del">
          <ac:chgData name="Dominiek Veen" userId="d7a95e86-e795-4a38-8190-96aba275f9c6" providerId="ADAL" clId="{863B0047-CC90-4AEE-8830-6F581029BB79}" dt="2024-04-21T15:29:21.432" v="6913" actId="478"/>
          <ac:spMkLst>
            <pc:docMk/>
            <pc:sldMk cId="1040559531" sldId="465"/>
            <ac:spMk id="3" creationId="{30023B87-BC7F-99C8-3FE0-6A63CEE6E0E6}"/>
          </ac:spMkLst>
        </pc:spChg>
        <pc:spChg chg="add mod">
          <ac:chgData name="Dominiek Veen" userId="d7a95e86-e795-4a38-8190-96aba275f9c6" providerId="ADAL" clId="{863B0047-CC90-4AEE-8830-6F581029BB79}" dt="2024-04-21T15:42:22.659" v="7317" actId="1035"/>
          <ac:spMkLst>
            <pc:docMk/>
            <pc:sldMk cId="1040559531" sldId="465"/>
            <ac:spMk id="6" creationId="{2A7D359F-03D5-F9A7-B0FF-295331F6C892}"/>
          </ac:spMkLst>
        </pc:spChg>
        <pc:spChg chg="add mod">
          <ac:chgData name="Dominiek Veen" userId="d7a95e86-e795-4a38-8190-96aba275f9c6" providerId="ADAL" clId="{863B0047-CC90-4AEE-8830-6F581029BB79}" dt="2024-04-21T15:42:22.659" v="7317" actId="1035"/>
          <ac:spMkLst>
            <pc:docMk/>
            <pc:sldMk cId="1040559531" sldId="465"/>
            <ac:spMk id="8" creationId="{AB886869-3933-6808-41F8-1E7B115D434B}"/>
          </ac:spMkLst>
        </pc:spChg>
        <pc:spChg chg="add mod">
          <ac:chgData name="Dominiek Veen" userId="d7a95e86-e795-4a38-8190-96aba275f9c6" providerId="ADAL" clId="{863B0047-CC90-4AEE-8830-6F581029BB79}" dt="2024-04-21T15:42:22.659" v="7317" actId="1035"/>
          <ac:spMkLst>
            <pc:docMk/>
            <pc:sldMk cId="1040559531" sldId="465"/>
            <ac:spMk id="10" creationId="{6FB574D6-5E42-2C6B-CD50-885FA6451D48}"/>
          </ac:spMkLst>
        </pc:spChg>
        <pc:spChg chg="add del mod">
          <ac:chgData name="Dominiek Veen" userId="d7a95e86-e795-4a38-8190-96aba275f9c6" providerId="ADAL" clId="{863B0047-CC90-4AEE-8830-6F581029BB79}" dt="2024-04-21T15:39:52.573" v="7119"/>
          <ac:spMkLst>
            <pc:docMk/>
            <pc:sldMk cId="1040559531" sldId="465"/>
            <ac:spMk id="11" creationId="{05895BFE-3FD6-06C9-AB62-83B5F5B4883F}"/>
          </ac:spMkLst>
        </pc:spChg>
        <pc:spChg chg="add mod">
          <ac:chgData name="Dominiek Veen" userId="d7a95e86-e795-4a38-8190-96aba275f9c6" providerId="ADAL" clId="{863B0047-CC90-4AEE-8830-6F581029BB79}" dt="2024-04-21T16:22:42.764" v="8068" actId="20577"/>
          <ac:spMkLst>
            <pc:docMk/>
            <pc:sldMk cId="1040559531" sldId="465"/>
            <ac:spMk id="12" creationId="{2F326D82-EB3F-3272-1571-92BE84ED9401}"/>
          </ac:spMkLst>
        </pc:spChg>
        <pc:spChg chg="add del mod">
          <ac:chgData name="Dominiek Veen" userId="d7a95e86-e795-4a38-8190-96aba275f9c6" providerId="ADAL" clId="{863B0047-CC90-4AEE-8830-6F581029BB79}" dt="2024-04-21T15:41:10.423" v="7203" actId="478"/>
          <ac:spMkLst>
            <pc:docMk/>
            <pc:sldMk cId="1040559531" sldId="465"/>
            <ac:spMk id="13" creationId="{B6DFA97E-44D5-BFF0-7266-666D95912DF1}"/>
          </ac:spMkLst>
        </pc:spChg>
        <pc:spChg chg="add del mod">
          <ac:chgData name="Dominiek Veen" userId="d7a95e86-e795-4a38-8190-96aba275f9c6" providerId="ADAL" clId="{863B0047-CC90-4AEE-8830-6F581029BB79}" dt="2024-04-21T18:10:54.033" v="9404" actId="478"/>
          <ac:spMkLst>
            <pc:docMk/>
            <pc:sldMk cId="1040559531" sldId="465"/>
            <ac:spMk id="14" creationId="{FEE24458-33EF-F911-38E6-24297C3E22A0}"/>
          </ac:spMkLst>
        </pc:spChg>
        <pc:spChg chg="add mod">
          <ac:chgData name="Dominiek Veen" userId="d7a95e86-e795-4a38-8190-96aba275f9c6" providerId="ADAL" clId="{863B0047-CC90-4AEE-8830-6F581029BB79}" dt="2024-04-22T10:23:10.567" v="11925" actId="115"/>
          <ac:spMkLst>
            <pc:docMk/>
            <pc:sldMk cId="1040559531" sldId="465"/>
            <ac:spMk id="16" creationId="{D47749D2-BBDB-FFC5-090B-E4F07A3AE82D}"/>
          </ac:spMkLst>
        </pc:spChg>
        <pc:spChg chg="add mod">
          <ac:chgData name="Dominiek Veen" userId="d7a95e86-e795-4a38-8190-96aba275f9c6" providerId="ADAL" clId="{863B0047-CC90-4AEE-8830-6F581029BB79}" dt="2024-04-22T10:24:27.492" v="11979" actId="1076"/>
          <ac:spMkLst>
            <pc:docMk/>
            <pc:sldMk cId="1040559531" sldId="465"/>
            <ac:spMk id="17" creationId="{5BAC50AE-6117-ECF4-B968-E2E9E38156C7}"/>
          </ac:spMkLst>
        </pc:spChg>
        <pc:spChg chg="add mod">
          <ac:chgData name="Dominiek Veen" userId="d7a95e86-e795-4a38-8190-96aba275f9c6" providerId="ADAL" clId="{863B0047-CC90-4AEE-8830-6F581029BB79}" dt="2024-04-22T10:28:05.405" v="12007" actId="5793"/>
          <ac:spMkLst>
            <pc:docMk/>
            <pc:sldMk cId="1040559531" sldId="465"/>
            <ac:spMk id="18" creationId="{A9F526FB-642D-4891-D195-19422477A30D}"/>
          </ac:spMkLst>
        </pc:spChg>
        <pc:picChg chg="add mod">
          <ac:chgData name="Dominiek Veen" userId="d7a95e86-e795-4a38-8190-96aba275f9c6" providerId="ADAL" clId="{863B0047-CC90-4AEE-8830-6F581029BB79}" dt="2024-04-21T15:29:44.001" v="6923" actId="1076"/>
          <ac:picMkLst>
            <pc:docMk/>
            <pc:sldMk cId="1040559531" sldId="465"/>
            <ac:picMk id="4" creationId="{D682A753-C6CD-9B25-3989-27145E4F3FAC}"/>
          </ac:picMkLst>
        </pc:picChg>
        <pc:picChg chg="add mod">
          <ac:chgData name="Dominiek Veen" userId="d7a95e86-e795-4a38-8190-96aba275f9c6" providerId="ADAL" clId="{863B0047-CC90-4AEE-8830-6F581029BB79}" dt="2024-04-21T15:42:22.659" v="7317" actId="1035"/>
          <ac:picMkLst>
            <pc:docMk/>
            <pc:sldMk cId="1040559531" sldId="465"/>
            <ac:picMk id="5" creationId="{620D8739-E445-E29E-6F82-82C3884E01E6}"/>
          </ac:picMkLst>
        </pc:picChg>
        <pc:picChg chg="add mod">
          <ac:chgData name="Dominiek Veen" userId="d7a95e86-e795-4a38-8190-96aba275f9c6" providerId="ADAL" clId="{863B0047-CC90-4AEE-8830-6F581029BB79}" dt="2024-04-21T15:42:22.659" v="7317" actId="1035"/>
          <ac:picMkLst>
            <pc:docMk/>
            <pc:sldMk cId="1040559531" sldId="465"/>
            <ac:picMk id="7" creationId="{33698CA1-6E32-1DFF-9676-A7FC3B0D6D6D}"/>
          </ac:picMkLst>
        </pc:picChg>
        <pc:picChg chg="add mod">
          <ac:chgData name="Dominiek Veen" userId="d7a95e86-e795-4a38-8190-96aba275f9c6" providerId="ADAL" clId="{863B0047-CC90-4AEE-8830-6F581029BB79}" dt="2024-04-21T15:42:22.659" v="7317" actId="1035"/>
          <ac:picMkLst>
            <pc:docMk/>
            <pc:sldMk cId="1040559531" sldId="465"/>
            <ac:picMk id="9" creationId="{6A1DB06D-C98C-DBB7-2671-3E04E64382C9}"/>
          </ac:picMkLst>
        </pc:picChg>
        <pc:picChg chg="add mod">
          <ac:chgData name="Dominiek Veen" userId="d7a95e86-e795-4a38-8190-96aba275f9c6" providerId="ADAL" clId="{863B0047-CC90-4AEE-8830-6F581029BB79}" dt="2024-04-22T10:04:57.832" v="11048"/>
          <ac:picMkLst>
            <pc:docMk/>
            <pc:sldMk cId="1040559531" sldId="465"/>
            <ac:picMk id="15" creationId="{27604A02-DEF3-98F5-5758-015676284579}"/>
          </ac:picMkLst>
        </pc:picChg>
      </pc:sldChg>
      <pc:sldChg chg="addSp delSp modSp add mod">
        <pc:chgData name="Dominiek Veen" userId="d7a95e86-e795-4a38-8190-96aba275f9c6" providerId="ADAL" clId="{863B0047-CC90-4AEE-8830-6F581029BB79}" dt="2024-04-22T10:28:25.144" v="12008" actId="113"/>
        <pc:sldMkLst>
          <pc:docMk/>
          <pc:sldMk cId="794246240" sldId="466"/>
        </pc:sldMkLst>
        <pc:spChg chg="mod">
          <ac:chgData name="Dominiek Veen" userId="d7a95e86-e795-4a38-8190-96aba275f9c6" providerId="ADAL" clId="{863B0047-CC90-4AEE-8830-6F581029BB79}" dt="2024-04-21T15:56:16.152" v="7595" actId="1036"/>
          <ac:spMkLst>
            <pc:docMk/>
            <pc:sldMk cId="794246240" sldId="466"/>
            <ac:spMk id="8" creationId="{AB886869-3933-6808-41F8-1E7B115D434B}"/>
          </ac:spMkLst>
        </pc:spChg>
        <pc:spChg chg="mod">
          <ac:chgData name="Dominiek Veen" userId="d7a95e86-e795-4a38-8190-96aba275f9c6" providerId="ADAL" clId="{863B0047-CC90-4AEE-8830-6F581029BB79}" dt="2024-04-22T10:28:25.144" v="12008" actId="113"/>
          <ac:spMkLst>
            <pc:docMk/>
            <pc:sldMk cId="794246240" sldId="466"/>
            <ac:spMk id="12" creationId="{2F326D82-EB3F-3272-1571-92BE84ED9401}"/>
          </ac:spMkLst>
        </pc:spChg>
        <pc:spChg chg="del">
          <ac:chgData name="Dominiek Veen" userId="d7a95e86-e795-4a38-8190-96aba275f9c6" providerId="ADAL" clId="{863B0047-CC90-4AEE-8830-6F581029BB79}" dt="2024-04-21T16:34:01.417" v="8203" actId="478"/>
          <ac:spMkLst>
            <pc:docMk/>
            <pc:sldMk cId="794246240" sldId="466"/>
            <ac:spMk id="14" creationId="{FEE24458-33EF-F911-38E6-24297C3E22A0}"/>
          </ac:spMkLst>
        </pc:spChg>
        <pc:picChg chg="add mod">
          <ac:chgData name="Dominiek Veen" userId="d7a95e86-e795-4a38-8190-96aba275f9c6" providerId="ADAL" clId="{863B0047-CC90-4AEE-8830-6F581029BB79}" dt="2024-04-21T15:55:32.150" v="7533" actId="1076"/>
          <ac:picMkLst>
            <pc:docMk/>
            <pc:sldMk cId="794246240" sldId="466"/>
            <ac:picMk id="2" creationId="{0BCF62B0-138D-50A4-E17F-5002CE845FDB}"/>
          </ac:picMkLst>
        </pc:picChg>
        <pc:picChg chg="add mod">
          <ac:chgData name="Dominiek Veen" userId="d7a95e86-e795-4a38-8190-96aba275f9c6" providerId="ADAL" clId="{863B0047-CC90-4AEE-8830-6F581029BB79}" dt="2024-04-21T15:55:58.522" v="7540" actId="1076"/>
          <ac:picMkLst>
            <pc:docMk/>
            <pc:sldMk cId="794246240" sldId="466"/>
            <ac:picMk id="3" creationId="{272E6680-5043-48F2-B8C2-424DA5143D01}"/>
          </ac:picMkLst>
        </pc:picChg>
        <pc:picChg chg="add mod">
          <ac:chgData name="Dominiek Veen" userId="d7a95e86-e795-4a38-8190-96aba275f9c6" providerId="ADAL" clId="{863B0047-CC90-4AEE-8830-6F581029BB79}" dt="2024-04-21T15:55:54.869" v="7539" actId="1076"/>
          <ac:picMkLst>
            <pc:docMk/>
            <pc:sldMk cId="794246240" sldId="466"/>
            <ac:picMk id="4" creationId="{FA09B095-523F-C02C-5C25-700F0256C9FC}"/>
          </ac:picMkLst>
        </pc:picChg>
        <pc:picChg chg="mod">
          <ac:chgData name="Dominiek Veen" userId="d7a95e86-e795-4a38-8190-96aba275f9c6" providerId="ADAL" clId="{863B0047-CC90-4AEE-8830-6F581029BB79}" dt="2024-04-21T15:56:16.152" v="7595" actId="1036"/>
          <ac:picMkLst>
            <pc:docMk/>
            <pc:sldMk cId="794246240" sldId="466"/>
            <ac:picMk id="7" creationId="{33698CA1-6E32-1DFF-9676-A7FC3B0D6D6D}"/>
          </ac:picMkLst>
        </pc:picChg>
        <pc:picChg chg="add mod">
          <ac:chgData name="Dominiek Veen" userId="d7a95e86-e795-4a38-8190-96aba275f9c6" providerId="ADAL" clId="{863B0047-CC90-4AEE-8830-6F581029BB79}" dt="2024-04-22T10:05:01.420" v="11049"/>
          <ac:picMkLst>
            <pc:docMk/>
            <pc:sldMk cId="794246240" sldId="466"/>
            <ac:picMk id="11" creationId="{83661764-4E2C-7E3E-E6DC-D6645D24AF9C}"/>
          </ac:picMkLst>
        </pc:picChg>
      </pc:sldChg>
      <pc:sldChg chg="addSp delSp modSp add mod">
        <pc:chgData name="Dominiek Veen" userId="d7a95e86-e795-4a38-8190-96aba275f9c6" providerId="ADAL" clId="{863B0047-CC90-4AEE-8830-6F581029BB79}" dt="2024-04-22T10:05:17.233" v="11053"/>
        <pc:sldMkLst>
          <pc:docMk/>
          <pc:sldMk cId="3751183156" sldId="467"/>
        </pc:sldMkLst>
        <pc:spChg chg="del">
          <ac:chgData name="Dominiek Veen" userId="d7a95e86-e795-4a38-8190-96aba275f9c6" providerId="ADAL" clId="{863B0047-CC90-4AEE-8830-6F581029BB79}" dt="2024-04-21T17:36:42.475" v="8584" actId="478"/>
          <ac:spMkLst>
            <pc:docMk/>
            <pc:sldMk cId="3751183156" sldId="467"/>
            <ac:spMk id="2" creationId="{AC84ECFB-DED3-2532-1BED-11781166A253}"/>
          </ac:spMkLst>
        </pc:spChg>
        <pc:spChg chg="mod">
          <ac:chgData name="Dominiek Veen" userId="d7a95e86-e795-4a38-8190-96aba275f9c6" providerId="ADAL" clId="{863B0047-CC90-4AEE-8830-6F581029BB79}" dt="2024-04-22T08:16:27.019" v="10867" actId="1076"/>
          <ac:spMkLst>
            <pc:docMk/>
            <pc:sldMk cId="3751183156" sldId="467"/>
            <ac:spMk id="3" creationId="{DBBE4986-09F7-FBE3-FB07-7F8B62E38D91}"/>
          </ac:spMkLst>
        </pc:spChg>
        <pc:spChg chg="mod">
          <ac:chgData name="Dominiek Veen" userId="d7a95e86-e795-4a38-8190-96aba275f9c6" providerId="ADAL" clId="{863B0047-CC90-4AEE-8830-6F581029BB79}" dt="2024-04-22T08:16:14.145" v="10864" actId="14100"/>
          <ac:spMkLst>
            <pc:docMk/>
            <pc:sldMk cId="3751183156" sldId="467"/>
            <ac:spMk id="4" creationId="{5E91D1A9-4863-2786-166C-C1F96AB2E2D1}"/>
          </ac:spMkLst>
        </pc:spChg>
        <pc:spChg chg="del mod">
          <ac:chgData name="Dominiek Veen" userId="d7a95e86-e795-4a38-8190-96aba275f9c6" providerId="ADAL" clId="{863B0047-CC90-4AEE-8830-6F581029BB79}" dt="2024-04-22T08:17:03.917" v="10880" actId="478"/>
          <ac:spMkLst>
            <pc:docMk/>
            <pc:sldMk cId="3751183156" sldId="467"/>
            <ac:spMk id="16" creationId="{66F49275-0BFF-7350-B816-271D9F21651A}"/>
          </ac:spMkLst>
        </pc:spChg>
        <pc:spChg chg="mod">
          <ac:chgData name="Dominiek Veen" userId="d7a95e86-e795-4a38-8190-96aba275f9c6" providerId="ADAL" clId="{863B0047-CC90-4AEE-8830-6F581029BB79}" dt="2024-04-22T08:16:18.312" v="10865" actId="14100"/>
          <ac:spMkLst>
            <pc:docMk/>
            <pc:sldMk cId="3751183156" sldId="467"/>
            <ac:spMk id="18" creationId="{6233C076-9C29-A4DF-137C-BD320F6875AB}"/>
          </ac:spMkLst>
        </pc:spChg>
        <pc:spChg chg="mod">
          <ac:chgData name="Dominiek Veen" userId="d7a95e86-e795-4a38-8190-96aba275f9c6" providerId="ADAL" clId="{863B0047-CC90-4AEE-8830-6F581029BB79}" dt="2024-04-22T08:16:36.078" v="10869" actId="1076"/>
          <ac:spMkLst>
            <pc:docMk/>
            <pc:sldMk cId="3751183156" sldId="467"/>
            <ac:spMk id="19" creationId="{30A3C1F4-6F23-A720-FDAF-69D422D797CE}"/>
          </ac:spMkLst>
        </pc:spChg>
        <pc:spChg chg="add del mod">
          <ac:chgData name="Dominiek Veen" userId="d7a95e86-e795-4a38-8190-96aba275f9c6" providerId="ADAL" clId="{863B0047-CC90-4AEE-8830-6F581029BB79}" dt="2024-04-22T08:16:51.540" v="10874" actId="478"/>
          <ac:spMkLst>
            <pc:docMk/>
            <pc:sldMk cId="3751183156" sldId="467"/>
            <ac:spMk id="20" creationId="{586513A0-51AF-F222-338A-1B0319B3C5DC}"/>
          </ac:spMkLst>
        </pc:spChg>
        <pc:spChg chg="add del mod">
          <ac:chgData name="Dominiek Veen" userId="d7a95e86-e795-4a38-8190-96aba275f9c6" providerId="ADAL" clId="{863B0047-CC90-4AEE-8830-6F581029BB79}" dt="2024-04-22T08:16:52.853" v="10875" actId="478"/>
          <ac:spMkLst>
            <pc:docMk/>
            <pc:sldMk cId="3751183156" sldId="467"/>
            <ac:spMk id="21" creationId="{AAF0B337-0BFB-6145-8517-5986C9F4B952}"/>
          </ac:spMkLst>
        </pc:spChg>
        <pc:spChg chg="add del mod">
          <ac:chgData name="Dominiek Veen" userId="d7a95e86-e795-4a38-8190-96aba275f9c6" providerId="ADAL" clId="{863B0047-CC90-4AEE-8830-6F581029BB79}" dt="2024-04-21T17:36:44.450" v="8585" actId="478"/>
          <ac:spMkLst>
            <pc:docMk/>
            <pc:sldMk cId="3751183156" sldId="467"/>
            <ac:spMk id="23" creationId="{92F1DE99-1434-99AA-65EA-2ACE43F2DAAF}"/>
          </ac:spMkLst>
        </pc:spChg>
        <pc:spChg chg="add del mod">
          <ac:chgData name="Dominiek Veen" userId="d7a95e86-e795-4a38-8190-96aba275f9c6" providerId="ADAL" clId="{863B0047-CC90-4AEE-8830-6F581029BB79}" dt="2024-04-21T17:45:25.924" v="8726" actId="478"/>
          <ac:spMkLst>
            <pc:docMk/>
            <pc:sldMk cId="3751183156" sldId="467"/>
            <ac:spMk id="24" creationId="{4AD45FCB-FD82-742F-D47D-E965CE6D5DD1}"/>
          </ac:spMkLst>
        </pc:spChg>
        <pc:spChg chg="del mod">
          <ac:chgData name="Dominiek Veen" userId="d7a95e86-e795-4a38-8190-96aba275f9c6" providerId="ADAL" clId="{863B0047-CC90-4AEE-8830-6F581029BB79}" dt="2024-04-22T08:16:58.327" v="10878" actId="478"/>
          <ac:spMkLst>
            <pc:docMk/>
            <pc:sldMk cId="3751183156" sldId="467"/>
            <ac:spMk id="25" creationId="{EAFB357E-DDAB-53F8-489C-B904DE815A21}"/>
          </ac:spMkLst>
        </pc:spChg>
        <pc:spChg chg="add del mod">
          <ac:chgData name="Dominiek Veen" userId="d7a95e86-e795-4a38-8190-96aba275f9c6" providerId="ADAL" clId="{863B0047-CC90-4AEE-8830-6F581029BB79}" dt="2024-04-22T08:18:57.378" v="10910" actId="478"/>
          <ac:spMkLst>
            <pc:docMk/>
            <pc:sldMk cId="3751183156" sldId="467"/>
            <ac:spMk id="28" creationId="{1A2B2A39-190F-52AF-A28D-4FAB1B33324B}"/>
          </ac:spMkLst>
        </pc:spChg>
        <pc:spChg chg="del">
          <ac:chgData name="Dominiek Veen" userId="d7a95e86-e795-4a38-8190-96aba275f9c6" providerId="ADAL" clId="{863B0047-CC90-4AEE-8830-6F581029BB79}" dt="2024-04-22T08:18:09.094" v="10903" actId="478"/>
          <ac:spMkLst>
            <pc:docMk/>
            <pc:sldMk cId="3751183156" sldId="467"/>
            <ac:spMk id="33" creationId="{3848959E-7E14-774C-E07F-2F8073B85576}"/>
          </ac:spMkLst>
        </pc:spChg>
        <pc:spChg chg="add mod">
          <ac:chgData name="Dominiek Veen" userId="d7a95e86-e795-4a38-8190-96aba275f9c6" providerId="ADAL" clId="{863B0047-CC90-4AEE-8830-6F581029BB79}" dt="2024-04-22T08:15:03.172" v="10838" actId="1076"/>
          <ac:spMkLst>
            <pc:docMk/>
            <pc:sldMk cId="3751183156" sldId="467"/>
            <ac:spMk id="35" creationId="{D4DEF5AA-7A5D-0F11-E2B5-0FD2D7270E98}"/>
          </ac:spMkLst>
        </pc:spChg>
        <pc:spChg chg="del">
          <ac:chgData name="Dominiek Veen" userId="d7a95e86-e795-4a38-8190-96aba275f9c6" providerId="ADAL" clId="{863B0047-CC90-4AEE-8830-6F581029BB79}" dt="2024-04-22T08:18:09.094" v="10903" actId="478"/>
          <ac:spMkLst>
            <pc:docMk/>
            <pc:sldMk cId="3751183156" sldId="467"/>
            <ac:spMk id="36" creationId="{BE736187-C4E6-0D5F-2F40-61D53EB01019}"/>
          </ac:spMkLst>
        </pc:spChg>
        <pc:spChg chg="add mod">
          <ac:chgData name="Dominiek Veen" userId="d7a95e86-e795-4a38-8190-96aba275f9c6" providerId="ADAL" clId="{863B0047-CC90-4AEE-8830-6F581029BB79}" dt="2024-04-22T08:15:32.326" v="10859" actId="1076"/>
          <ac:spMkLst>
            <pc:docMk/>
            <pc:sldMk cId="3751183156" sldId="467"/>
            <ac:spMk id="37" creationId="{66963D1D-C10B-F1B4-5F27-36D452267799}"/>
          </ac:spMkLst>
        </pc:spChg>
        <pc:spChg chg="del">
          <ac:chgData name="Dominiek Veen" userId="d7a95e86-e795-4a38-8190-96aba275f9c6" providerId="ADAL" clId="{863B0047-CC90-4AEE-8830-6F581029BB79}" dt="2024-04-22T08:18:09.094" v="10903" actId="478"/>
          <ac:spMkLst>
            <pc:docMk/>
            <pc:sldMk cId="3751183156" sldId="467"/>
            <ac:spMk id="38" creationId="{B88A34BA-0092-8184-62DC-8F2F35D5BBA5}"/>
          </ac:spMkLst>
        </pc:spChg>
        <pc:spChg chg="add del mod">
          <ac:chgData name="Dominiek Veen" userId="d7a95e86-e795-4a38-8190-96aba275f9c6" providerId="ADAL" clId="{863B0047-CC90-4AEE-8830-6F581029BB79}" dt="2024-04-22T08:16:54.039" v="10876" actId="478"/>
          <ac:spMkLst>
            <pc:docMk/>
            <pc:sldMk cId="3751183156" sldId="467"/>
            <ac:spMk id="39" creationId="{30D93373-6147-6530-522E-7E104E5DEA77}"/>
          </ac:spMkLst>
        </pc:spChg>
        <pc:spChg chg="del mod">
          <ac:chgData name="Dominiek Veen" userId="d7a95e86-e795-4a38-8190-96aba275f9c6" providerId="ADAL" clId="{863B0047-CC90-4AEE-8830-6F581029BB79}" dt="2024-04-22T08:16:59.811" v="10879" actId="478"/>
          <ac:spMkLst>
            <pc:docMk/>
            <pc:sldMk cId="3751183156" sldId="467"/>
            <ac:spMk id="40" creationId="{CB211D5C-57F1-A802-2E34-2ECD03790B6F}"/>
          </ac:spMkLst>
        </pc:spChg>
        <pc:spChg chg="del">
          <ac:chgData name="Dominiek Veen" userId="d7a95e86-e795-4a38-8190-96aba275f9c6" providerId="ADAL" clId="{863B0047-CC90-4AEE-8830-6F581029BB79}" dt="2024-04-22T08:18:09.094" v="10903" actId="478"/>
          <ac:spMkLst>
            <pc:docMk/>
            <pc:sldMk cId="3751183156" sldId="467"/>
            <ac:spMk id="41" creationId="{83118495-3724-B021-86E6-334840ADD6D3}"/>
          </ac:spMkLst>
        </pc:spChg>
        <pc:spChg chg="add del mod">
          <ac:chgData name="Dominiek Veen" userId="d7a95e86-e795-4a38-8190-96aba275f9c6" providerId="ADAL" clId="{863B0047-CC90-4AEE-8830-6F581029BB79}" dt="2024-04-22T08:16:55.379" v="10877" actId="478"/>
          <ac:spMkLst>
            <pc:docMk/>
            <pc:sldMk cId="3751183156" sldId="467"/>
            <ac:spMk id="42" creationId="{FB1B9442-2021-D47E-C26A-6F76E8B010FC}"/>
          </ac:spMkLst>
        </pc:spChg>
        <pc:spChg chg="del">
          <ac:chgData name="Dominiek Veen" userId="d7a95e86-e795-4a38-8190-96aba275f9c6" providerId="ADAL" clId="{863B0047-CC90-4AEE-8830-6F581029BB79}" dt="2024-04-22T08:18:09.094" v="10903" actId="478"/>
          <ac:spMkLst>
            <pc:docMk/>
            <pc:sldMk cId="3751183156" sldId="467"/>
            <ac:spMk id="43" creationId="{EFC5277D-5809-6FAA-B430-6520FE45C990}"/>
          </ac:spMkLst>
        </pc:spChg>
        <pc:spChg chg="add mod">
          <ac:chgData name="Dominiek Veen" userId="d7a95e86-e795-4a38-8190-96aba275f9c6" providerId="ADAL" clId="{863B0047-CC90-4AEE-8830-6F581029BB79}" dt="2024-04-22T08:16:42.549" v="10871" actId="1076"/>
          <ac:spMkLst>
            <pc:docMk/>
            <pc:sldMk cId="3751183156" sldId="467"/>
            <ac:spMk id="44" creationId="{113FE7B1-7580-2F9F-EAFA-962D019A7007}"/>
          </ac:spMkLst>
        </pc:spChg>
        <pc:spChg chg="del">
          <ac:chgData name="Dominiek Veen" userId="d7a95e86-e795-4a38-8190-96aba275f9c6" providerId="ADAL" clId="{863B0047-CC90-4AEE-8830-6F581029BB79}" dt="2024-04-22T08:18:09.094" v="10903" actId="478"/>
          <ac:spMkLst>
            <pc:docMk/>
            <pc:sldMk cId="3751183156" sldId="467"/>
            <ac:spMk id="45" creationId="{45507A14-0376-25DA-C04E-EEAD8E1943B0}"/>
          </ac:spMkLst>
        </pc:spChg>
        <pc:spChg chg="del">
          <ac:chgData name="Dominiek Veen" userId="d7a95e86-e795-4a38-8190-96aba275f9c6" providerId="ADAL" clId="{863B0047-CC90-4AEE-8830-6F581029BB79}" dt="2024-04-22T08:18:09.094" v="10903" actId="478"/>
          <ac:spMkLst>
            <pc:docMk/>
            <pc:sldMk cId="3751183156" sldId="467"/>
            <ac:spMk id="46" creationId="{EF8CB874-E30D-329A-982A-284F04927846}"/>
          </ac:spMkLst>
        </pc:spChg>
        <pc:spChg chg="del">
          <ac:chgData name="Dominiek Veen" userId="d7a95e86-e795-4a38-8190-96aba275f9c6" providerId="ADAL" clId="{863B0047-CC90-4AEE-8830-6F581029BB79}" dt="2024-04-22T08:18:09.094" v="10903" actId="478"/>
          <ac:spMkLst>
            <pc:docMk/>
            <pc:sldMk cId="3751183156" sldId="467"/>
            <ac:spMk id="47" creationId="{7CB7F08F-93AE-5E7F-E9A5-DD5D10944780}"/>
          </ac:spMkLst>
        </pc:spChg>
        <pc:spChg chg="del">
          <ac:chgData name="Dominiek Veen" userId="d7a95e86-e795-4a38-8190-96aba275f9c6" providerId="ADAL" clId="{863B0047-CC90-4AEE-8830-6F581029BB79}" dt="2024-04-22T08:18:09.094" v="10903" actId="478"/>
          <ac:spMkLst>
            <pc:docMk/>
            <pc:sldMk cId="3751183156" sldId="467"/>
            <ac:spMk id="48" creationId="{17EC0349-D9A0-8ADA-41BA-FB8464BFFF14}"/>
          </ac:spMkLst>
        </pc:spChg>
        <pc:spChg chg="del">
          <ac:chgData name="Dominiek Veen" userId="d7a95e86-e795-4a38-8190-96aba275f9c6" providerId="ADAL" clId="{863B0047-CC90-4AEE-8830-6F581029BB79}" dt="2024-04-22T08:18:09.094" v="10903" actId="478"/>
          <ac:spMkLst>
            <pc:docMk/>
            <pc:sldMk cId="3751183156" sldId="467"/>
            <ac:spMk id="49" creationId="{0142A416-F27B-BEBE-6D7D-185C3F1069DC}"/>
          </ac:spMkLst>
        </pc:spChg>
        <pc:spChg chg="del">
          <ac:chgData name="Dominiek Veen" userId="d7a95e86-e795-4a38-8190-96aba275f9c6" providerId="ADAL" clId="{863B0047-CC90-4AEE-8830-6F581029BB79}" dt="2024-04-22T08:18:26.339" v="10906" actId="478"/>
          <ac:spMkLst>
            <pc:docMk/>
            <pc:sldMk cId="3751183156" sldId="467"/>
            <ac:spMk id="50" creationId="{AEA8E0A5-99FD-3361-2D3D-C00DB02FDFAA}"/>
          </ac:spMkLst>
        </pc:spChg>
        <pc:spChg chg="del">
          <ac:chgData name="Dominiek Veen" userId="d7a95e86-e795-4a38-8190-96aba275f9c6" providerId="ADAL" clId="{863B0047-CC90-4AEE-8830-6F581029BB79}" dt="2024-04-22T08:18:26.339" v="10906" actId="478"/>
          <ac:spMkLst>
            <pc:docMk/>
            <pc:sldMk cId="3751183156" sldId="467"/>
            <ac:spMk id="51" creationId="{7AEACBCE-6BA6-447B-B554-492B52C41595}"/>
          </ac:spMkLst>
        </pc:spChg>
        <pc:spChg chg="add mod">
          <ac:chgData name="Dominiek Veen" userId="d7a95e86-e795-4a38-8190-96aba275f9c6" providerId="ADAL" clId="{863B0047-CC90-4AEE-8830-6F581029BB79}" dt="2024-04-22T08:16:47.800" v="10873" actId="1076"/>
          <ac:spMkLst>
            <pc:docMk/>
            <pc:sldMk cId="3751183156" sldId="467"/>
            <ac:spMk id="52" creationId="{81439E85-15F1-CC1F-7313-95E0BFC8AFAE}"/>
          </ac:spMkLst>
        </pc:spChg>
        <pc:spChg chg="del">
          <ac:chgData name="Dominiek Veen" userId="d7a95e86-e795-4a38-8190-96aba275f9c6" providerId="ADAL" clId="{863B0047-CC90-4AEE-8830-6F581029BB79}" dt="2024-04-22T08:18:26.339" v="10906" actId="478"/>
          <ac:spMkLst>
            <pc:docMk/>
            <pc:sldMk cId="3751183156" sldId="467"/>
            <ac:spMk id="53" creationId="{19D14C9D-4F2A-A809-D790-BF790F6ED56B}"/>
          </ac:spMkLst>
        </pc:spChg>
        <pc:spChg chg="add mod">
          <ac:chgData name="Dominiek Veen" userId="d7a95e86-e795-4a38-8190-96aba275f9c6" providerId="ADAL" clId="{863B0047-CC90-4AEE-8830-6F581029BB79}" dt="2024-04-22T08:17:19.511" v="10882" actId="1076"/>
          <ac:spMkLst>
            <pc:docMk/>
            <pc:sldMk cId="3751183156" sldId="467"/>
            <ac:spMk id="54" creationId="{90B0BD9A-EF49-28CD-30F3-DF4A2B345897}"/>
          </ac:spMkLst>
        </pc:spChg>
        <pc:spChg chg="del">
          <ac:chgData name="Dominiek Veen" userId="d7a95e86-e795-4a38-8190-96aba275f9c6" providerId="ADAL" clId="{863B0047-CC90-4AEE-8830-6F581029BB79}" dt="2024-04-22T08:18:26.339" v="10906" actId="478"/>
          <ac:spMkLst>
            <pc:docMk/>
            <pc:sldMk cId="3751183156" sldId="467"/>
            <ac:spMk id="55" creationId="{3BCDAE4D-2737-B7FA-4A75-59C34ADF9571}"/>
          </ac:spMkLst>
        </pc:spChg>
        <pc:spChg chg="add mod">
          <ac:chgData name="Dominiek Veen" userId="d7a95e86-e795-4a38-8190-96aba275f9c6" providerId="ADAL" clId="{863B0047-CC90-4AEE-8830-6F581029BB79}" dt="2024-04-22T08:17:19.511" v="10882" actId="1076"/>
          <ac:spMkLst>
            <pc:docMk/>
            <pc:sldMk cId="3751183156" sldId="467"/>
            <ac:spMk id="56" creationId="{80CDE06B-8C3B-A453-825E-DF2911D1F71A}"/>
          </ac:spMkLst>
        </pc:spChg>
        <pc:spChg chg="del">
          <ac:chgData name="Dominiek Veen" userId="d7a95e86-e795-4a38-8190-96aba275f9c6" providerId="ADAL" clId="{863B0047-CC90-4AEE-8830-6F581029BB79}" dt="2024-04-22T08:18:26.339" v="10906" actId="478"/>
          <ac:spMkLst>
            <pc:docMk/>
            <pc:sldMk cId="3751183156" sldId="467"/>
            <ac:spMk id="57" creationId="{23EE7938-0BF7-6C66-6CF2-8F58F5E02FDA}"/>
          </ac:spMkLst>
        </pc:spChg>
        <pc:spChg chg="add mod">
          <ac:chgData name="Dominiek Veen" userId="d7a95e86-e795-4a38-8190-96aba275f9c6" providerId="ADAL" clId="{863B0047-CC90-4AEE-8830-6F581029BB79}" dt="2024-04-22T08:17:19.511" v="10882" actId="1076"/>
          <ac:spMkLst>
            <pc:docMk/>
            <pc:sldMk cId="3751183156" sldId="467"/>
            <ac:spMk id="58" creationId="{D734B148-6191-A121-9FB8-AECBBC0AC962}"/>
          </ac:spMkLst>
        </pc:spChg>
        <pc:spChg chg="add mod">
          <ac:chgData name="Dominiek Veen" userId="d7a95e86-e795-4a38-8190-96aba275f9c6" providerId="ADAL" clId="{863B0047-CC90-4AEE-8830-6F581029BB79}" dt="2024-04-22T08:17:19.511" v="10882" actId="1076"/>
          <ac:spMkLst>
            <pc:docMk/>
            <pc:sldMk cId="3751183156" sldId="467"/>
            <ac:spMk id="59" creationId="{B1DB307C-8428-18F0-339B-0C97489D9050}"/>
          </ac:spMkLst>
        </pc:spChg>
        <pc:spChg chg="add mod">
          <ac:chgData name="Dominiek Veen" userId="d7a95e86-e795-4a38-8190-96aba275f9c6" providerId="ADAL" clId="{863B0047-CC90-4AEE-8830-6F581029BB79}" dt="2024-04-22T08:17:19.511" v="10882" actId="1076"/>
          <ac:spMkLst>
            <pc:docMk/>
            <pc:sldMk cId="3751183156" sldId="467"/>
            <ac:spMk id="60" creationId="{D867069D-EB52-439D-C3F4-51820F62D1FC}"/>
          </ac:spMkLst>
        </pc:spChg>
        <pc:spChg chg="del">
          <ac:chgData name="Dominiek Veen" userId="d7a95e86-e795-4a38-8190-96aba275f9c6" providerId="ADAL" clId="{863B0047-CC90-4AEE-8830-6F581029BB79}" dt="2024-04-22T08:18:26.339" v="10906" actId="478"/>
          <ac:spMkLst>
            <pc:docMk/>
            <pc:sldMk cId="3751183156" sldId="467"/>
            <ac:spMk id="61" creationId="{231912AC-B0C8-C30A-E992-B6E0C4127273}"/>
          </ac:spMkLst>
        </pc:spChg>
        <pc:spChg chg="del">
          <ac:chgData name="Dominiek Veen" userId="d7a95e86-e795-4a38-8190-96aba275f9c6" providerId="ADAL" clId="{863B0047-CC90-4AEE-8830-6F581029BB79}" dt="2024-04-22T08:18:26.339" v="10906" actId="478"/>
          <ac:spMkLst>
            <pc:docMk/>
            <pc:sldMk cId="3751183156" sldId="467"/>
            <ac:spMk id="62" creationId="{B1E55865-525B-4B78-F954-99D355BE4A50}"/>
          </ac:spMkLst>
        </pc:spChg>
        <pc:spChg chg="del">
          <ac:chgData name="Dominiek Veen" userId="d7a95e86-e795-4a38-8190-96aba275f9c6" providerId="ADAL" clId="{863B0047-CC90-4AEE-8830-6F581029BB79}" dt="2024-04-22T08:18:26.339" v="10906" actId="478"/>
          <ac:spMkLst>
            <pc:docMk/>
            <pc:sldMk cId="3751183156" sldId="467"/>
            <ac:spMk id="63" creationId="{E9B86BF6-8B25-D8D2-6384-DA28DD2DF677}"/>
          </ac:spMkLst>
        </pc:spChg>
        <pc:spChg chg="add mod">
          <ac:chgData name="Dominiek Veen" userId="d7a95e86-e795-4a38-8190-96aba275f9c6" providerId="ADAL" clId="{863B0047-CC90-4AEE-8830-6F581029BB79}" dt="2024-04-22T08:17:19.511" v="10882" actId="1076"/>
          <ac:spMkLst>
            <pc:docMk/>
            <pc:sldMk cId="3751183156" sldId="467"/>
            <ac:spMk id="64" creationId="{3B5F799F-4BB9-E575-B3C4-C8C3702713B7}"/>
          </ac:spMkLst>
        </pc:spChg>
        <pc:spChg chg="add mod">
          <ac:chgData name="Dominiek Veen" userId="d7a95e86-e795-4a38-8190-96aba275f9c6" providerId="ADAL" clId="{863B0047-CC90-4AEE-8830-6F581029BB79}" dt="2024-04-22T08:17:27.183" v="10884" actId="1076"/>
          <ac:spMkLst>
            <pc:docMk/>
            <pc:sldMk cId="3751183156" sldId="467"/>
            <ac:spMk id="65" creationId="{F92C3DB1-886E-F754-5E7D-2766765197EA}"/>
          </ac:spMkLst>
        </pc:spChg>
        <pc:spChg chg="add mod">
          <ac:chgData name="Dominiek Veen" userId="d7a95e86-e795-4a38-8190-96aba275f9c6" providerId="ADAL" clId="{863B0047-CC90-4AEE-8830-6F581029BB79}" dt="2024-04-22T08:17:34.964" v="10886" actId="1076"/>
          <ac:spMkLst>
            <pc:docMk/>
            <pc:sldMk cId="3751183156" sldId="467"/>
            <ac:spMk id="66" creationId="{A99299F3-2FEB-F38B-6E01-F8D715D07DB3}"/>
          </ac:spMkLst>
        </pc:spChg>
        <pc:spChg chg="add mod">
          <ac:chgData name="Dominiek Veen" userId="d7a95e86-e795-4a38-8190-96aba275f9c6" providerId="ADAL" clId="{863B0047-CC90-4AEE-8830-6F581029BB79}" dt="2024-04-22T08:18:17.226" v="10905" actId="1076"/>
          <ac:spMkLst>
            <pc:docMk/>
            <pc:sldMk cId="3751183156" sldId="467"/>
            <ac:spMk id="73" creationId="{21D43639-2F7F-B7E3-75C8-83B679760CE5}"/>
          </ac:spMkLst>
        </pc:spChg>
        <pc:spChg chg="add mod">
          <ac:chgData name="Dominiek Veen" userId="d7a95e86-e795-4a38-8190-96aba275f9c6" providerId="ADAL" clId="{863B0047-CC90-4AEE-8830-6F581029BB79}" dt="2024-04-22T08:18:17.226" v="10905" actId="1076"/>
          <ac:spMkLst>
            <pc:docMk/>
            <pc:sldMk cId="3751183156" sldId="467"/>
            <ac:spMk id="77" creationId="{92EC9516-26D3-3102-0FB4-07BBCFEDA6D0}"/>
          </ac:spMkLst>
        </pc:spChg>
        <pc:spChg chg="add mod">
          <ac:chgData name="Dominiek Veen" userId="d7a95e86-e795-4a38-8190-96aba275f9c6" providerId="ADAL" clId="{863B0047-CC90-4AEE-8830-6F581029BB79}" dt="2024-04-22T08:18:17.226" v="10905" actId="1076"/>
          <ac:spMkLst>
            <pc:docMk/>
            <pc:sldMk cId="3751183156" sldId="467"/>
            <ac:spMk id="78" creationId="{BB81190B-14F3-AD62-D6D7-F49562457069}"/>
          </ac:spMkLst>
        </pc:spChg>
        <pc:spChg chg="add mod">
          <ac:chgData name="Dominiek Veen" userId="d7a95e86-e795-4a38-8190-96aba275f9c6" providerId="ADAL" clId="{863B0047-CC90-4AEE-8830-6F581029BB79}" dt="2024-04-22T08:18:17.226" v="10905" actId="1076"/>
          <ac:spMkLst>
            <pc:docMk/>
            <pc:sldMk cId="3751183156" sldId="467"/>
            <ac:spMk id="79" creationId="{681490DA-BEEE-0127-4ACF-5CFF43A60F75}"/>
          </ac:spMkLst>
        </pc:spChg>
        <pc:spChg chg="add mod">
          <ac:chgData name="Dominiek Veen" userId="d7a95e86-e795-4a38-8190-96aba275f9c6" providerId="ADAL" clId="{863B0047-CC90-4AEE-8830-6F581029BB79}" dt="2024-04-22T08:18:17.226" v="10905" actId="1076"/>
          <ac:spMkLst>
            <pc:docMk/>
            <pc:sldMk cId="3751183156" sldId="467"/>
            <ac:spMk id="80" creationId="{28CC756E-1386-4507-30AC-9A2CD8288B31}"/>
          </ac:spMkLst>
        </pc:spChg>
        <pc:spChg chg="add mod">
          <ac:chgData name="Dominiek Veen" userId="d7a95e86-e795-4a38-8190-96aba275f9c6" providerId="ADAL" clId="{863B0047-CC90-4AEE-8830-6F581029BB79}" dt="2024-04-22T08:18:17.226" v="10905" actId="1076"/>
          <ac:spMkLst>
            <pc:docMk/>
            <pc:sldMk cId="3751183156" sldId="467"/>
            <ac:spMk id="81" creationId="{69C70058-1100-4891-E05B-B868B0A5CE47}"/>
          </ac:spMkLst>
        </pc:spChg>
        <pc:spChg chg="add mod">
          <ac:chgData name="Dominiek Veen" userId="d7a95e86-e795-4a38-8190-96aba275f9c6" providerId="ADAL" clId="{863B0047-CC90-4AEE-8830-6F581029BB79}" dt="2024-04-22T08:18:17.226" v="10905" actId="1076"/>
          <ac:spMkLst>
            <pc:docMk/>
            <pc:sldMk cId="3751183156" sldId="467"/>
            <ac:spMk id="82" creationId="{40BE6918-6106-19C0-9CDA-FAA50E2BF452}"/>
          </ac:spMkLst>
        </pc:spChg>
        <pc:spChg chg="add mod">
          <ac:chgData name="Dominiek Veen" userId="d7a95e86-e795-4a38-8190-96aba275f9c6" providerId="ADAL" clId="{863B0047-CC90-4AEE-8830-6F581029BB79}" dt="2024-04-22T08:18:17.226" v="10905" actId="1076"/>
          <ac:spMkLst>
            <pc:docMk/>
            <pc:sldMk cId="3751183156" sldId="467"/>
            <ac:spMk id="83" creationId="{D183AA2F-DA54-6707-B871-E93E29705F2C}"/>
          </ac:spMkLst>
        </pc:spChg>
        <pc:spChg chg="add mod">
          <ac:chgData name="Dominiek Veen" userId="d7a95e86-e795-4a38-8190-96aba275f9c6" providerId="ADAL" clId="{863B0047-CC90-4AEE-8830-6F581029BB79}" dt="2024-04-22T08:18:17.226" v="10905" actId="1076"/>
          <ac:spMkLst>
            <pc:docMk/>
            <pc:sldMk cId="3751183156" sldId="467"/>
            <ac:spMk id="84" creationId="{89F84A19-F540-433C-1D52-4B12A53A47FC}"/>
          </ac:spMkLst>
        </pc:spChg>
        <pc:spChg chg="add mod">
          <ac:chgData name="Dominiek Veen" userId="d7a95e86-e795-4a38-8190-96aba275f9c6" providerId="ADAL" clId="{863B0047-CC90-4AEE-8830-6F581029BB79}" dt="2024-04-22T08:18:17.226" v="10905" actId="1076"/>
          <ac:spMkLst>
            <pc:docMk/>
            <pc:sldMk cId="3751183156" sldId="467"/>
            <ac:spMk id="85" creationId="{B884CDAF-376A-0711-FF35-FC14F1D0F2C0}"/>
          </ac:spMkLst>
        </pc:spChg>
        <pc:spChg chg="add mod">
          <ac:chgData name="Dominiek Veen" userId="d7a95e86-e795-4a38-8190-96aba275f9c6" providerId="ADAL" clId="{863B0047-CC90-4AEE-8830-6F581029BB79}" dt="2024-04-22T08:18:17.226" v="10905" actId="1076"/>
          <ac:spMkLst>
            <pc:docMk/>
            <pc:sldMk cId="3751183156" sldId="467"/>
            <ac:spMk id="86" creationId="{5EFCE532-64E7-5D5B-FFB1-0AA0B9CEC8D2}"/>
          </ac:spMkLst>
        </pc:spChg>
        <pc:spChg chg="add mod">
          <ac:chgData name="Dominiek Veen" userId="d7a95e86-e795-4a38-8190-96aba275f9c6" providerId="ADAL" clId="{863B0047-CC90-4AEE-8830-6F581029BB79}" dt="2024-04-22T08:18:17.226" v="10905" actId="1076"/>
          <ac:spMkLst>
            <pc:docMk/>
            <pc:sldMk cId="3751183156" sldId="467"/>
            <ac:spMk id="87" creationId="{342D8F24-61FE-FE46-8DFF-242992851AFD}"/>
          </ac:spMkLst>
        </pc:spChg>
        <pc:spChg chg="add mod">
          <ac:chgData name="Dominiek Veen" userId="d7a95e86-e795-4a38-8190-96aba275f9c6" providerId="ADAL" clId="{863B0047-CC90-4AEE-8830-6F581029BB79}" dt="2024-04-22T08:18:17.226" v="10905" actId="1076"/>
          <ac:spMkLst>
            <pc:docMk/>
            <pc:sldMk cId="3751183156" sldId="467"/>
            <ac:spMk id="88" creationId="{05678C9B-1EB1-101C-9E2C-D72B92573735}"/>
          </ac:spMkLst>
        </pc:spChg>
        <pc:spChg chg="add mod">
          <ac:chgData name="Dominiek Veen" userId="d7a95e86-e795-4a38-8190-96aba275f9c6" providerId="ADAL" clId="{863B0047-CC90-4AEE-8830-6F581029BB79}" dt="2024-04-22T08:18:17.226" v="10905" actId="1076"/>
          <ac:spMkLst>
            <pc:docMk/>
            <pc:sldMk cId="3751183156" sldId="467"/>
            <ac:spMk id="89" creationId="{C29B58A8-1CA1-0E17-0C5A-231EB86E48BE}"/>
          </ac:spMkLst>
        </pc:spChg>
        <pc:spChg chg="add mod">
          <ac:chgData name="Dominiek Veen" userId="d7a95e86-e795-4a38-8190-96aba275f9c6" providerId="ADAL" clId="{863B0047-CC90-4AEE-8830-6F581029BB79}" dt="2024-04-22T08:18:35.610" v="10908" actId="1076"/>
          <ac:spMkLst>
            <pc:docMk/>
            <pc:sldMk cId="3751183156" sldId="467"/>
            <ac:spMk id="90" creationId="{42992F47-1CB2-BF57-BBD1-A1B9E956C997}"/>
          </ac:spMkLst>
        </pc:spChg>
        <pc:spChg chg="add mod">
          <ac:chgData name="Dominiek Veen" userId="d7a95e86-e795-4a38-8190-96aba275f9c6" providerId="ADAL" clId="{863B0047-CC90-4AEE-8830-6F581029BB79}" dt="2024-04-22T08:18:35.610" v="10908" actId="1076"/>
          <ac:spMkLst>
            <pc:docMk/>
            <pc:sldMk cId="3751183156" sldId="467"/>
            <ac:spMk id="91" creationId="{F19A46E7-EA83-7DB7-8D24-A276DB5AD7F0}"/>
          </ac:spMkLst>
        </pc:spChg>
        <pc:spChg chg="add mod">
          <ac:chgData name="Dominiek Veen" userId="d7a95e86-e795-4a38-8190-96aba275f9c6" providerId="ADAL" clId="{863B0047-CC90-4AEE-8830-6F581029BB79}" dt="2024-04-22T08:18:35.610" v="10908" actId="1076"/>
          <ac:spMkLst>
            <pc:docMk/>
            <pc:sldMk cId="3751183156" sldId="467"/>
            <ac:spMk id="92" creationId="{4D1262EB-7E6C-649F-6B2A-024615C13AC7}"/>
          </ac:spMkLst>
        </pc:spChg>
        <pc:spChg chg="add mod">
          <ac:chgData name="Dominiek Veen" userId="d7a95e86-e795-4a38-8190-96aba275f9c6" providerId="ADAL" clId="{863B0047-CC90-4AEE-8830-6F581029BB79}" dt="2024-04-22T08:18:35.610" v="10908" actId="1076"/>
          <ac:spMkLst>
            <pc:docMk/>
            <pc:sldMk cId="3751183156" sldId="467"/>
            <ac:spMk id="93" creationId="{F9862E0A-AC04-2230-0ADC-E4DB5B945B75}"/>
          </ac:spMkLst>
        </pc:spChg>
        <pc:spChg chg="add mod">
          <ac:chgData name="Dominiek Veen" userId="d7a95e86-e795-4a38-8190-96aba275f9c6" providerId="ADAL" clId="{863B0047-CC90-4AEE-8830-6F581029BB79}" dt="2024-04-22T08:18:35.610" v="10908" actId="1076"/>
          <ac:spMkLst>
            <pc:docMk/>
            <pc:sldMk cId="3751183156" sldId="467"/>
            <ac:spMk id="94" creationId="{747097DF-6034-C71B-2D99-E898BB6E6F9E}"/>
          </ac:spMkLst>
        </pc:spChg>
        <pc:spChg chg="add mod">
          <ac:chgData name="Dominiek Veen" userId="d7a95e86-e795-4a38-8190-96aba275f9c6" providerId="ADAL" clId="{863B0047-CC90-4AEE-8830-6F581029BB79}" dt="2024-04-22T08:18:35.610" v="10908" actId="1076"/>
          <ac:spMkLst>
            <pc:docMk/>
            <pc:sldMk cId="3751183156" sldId="467"/>
            <ac:spMk id="95" creationId="{19478A43-BB04-E70C-84AC-B6A4E1C0E4D6}"/>
          </ac:spMkLst>
        </pc:spChg>
        <pc:spChg chg="add mod">
          <ac:chgData name="Dominiek Veen" userId="d7a95e86-e795-4a38-8190-96aba275f9c6" providerId="ADAL" clId="{863B0047-CC90-4AEE-8830-6F581029BB79}" dt="2024-04-22T08:18:35.610" v="10908" actId="1076"/>
          <ac:spMkLst>
            <pc:docMk/>
            <pc:sldMk cId="3751183156" sldId="467"/>
            <ac:spMk id="96" creationId="{689A33BA-D07A-5AEB-55CE-D63913695872}"/>
          </ac:spMkLst>
        </pc:spChg>
        <pc:spChg chg="add mod">
          <ac:chgData name="Dominiek Veen" userId="d7a95e86-e795-4a38-8190-96aba275f9c6" providerId="ADAL" clId="{863B0047-CC90-4AEE-8830-6F581029BB79}" dt="2024-04-22T08:18:35.610" v="10908" actId="1076"/>
          <ac:spMkLst>
            <pc:docMk/>
            <pc:sldMk cId="3751183156" sldId="467"/>
            <ac:spMk id="97" creationId="{FB96A539-620E-6197-85E0-792A850B05CB}"/>
          </ac:spMkLst>
        </pc:spChg>
        <pc:spChg chg="add mod">
          <ac:chgData name="Dominiek Veen" userId="d7a95e86-e795-4a38-8190-96aba275f9c6" providerId="ADAL" clId="{863B0047-CC90-4AEE-8830-6F581029BB79}" dt="2024-04-22T08:18:35.610" v="10908" actId="1076"/>
          <ac:spMkLst>
            <pc:docMk/>
            <pc:sldMk cId="3751183156" sldId="467"/>
            <ac:spMk id="98" creationId="{DD1FC43E-D211-DDBB-4872-F74FF9E6E926}"/>
          </ac:spMkLst>
        </pc:spChg>
        <pc:spChg chg="add mod">
          <ac:chgData name="Dominiek Veen" userId="d7a95e86-e795-4a38-8190-96aba275f9c6" providerId="ADAL" clId="{863B0047-CC90-4AEE-8830-6F581029BB79}" dt="2024-04-22T08:18:35.610" v="10908" actId="1076"/>
          <ac:spMkLst>
            <pc:docMk/>
            <pc:sldMk cId="3751183156" sldId="467"/>
            <ac:spMk id="99" creationId="{4B4AFFD5-B806-1649-39C9-B5AE874E0376}"/>
          </ac:spMkLst>
        </pc:spChg>
        <pc:spChg chg="add mod">
          <ac:chgData name="Dominiek Veen" userId="d7a95e86-e795-4a38-8190-96aba275f9c6" providerId="ADAL" clId="{863B0047-CC90-4AEE-8830-6F581029BB79}" dt="2024-04-22T08:18:35.610" v="10908" actId="1076"/>
          <ac:spMkLst>
            <pc:docMk/>
            <pc:sldMk cId="3751183156" sldId="467"/>
            <ac:spMk id="100" creationId="{CE69DFBD-92FD-4718-D301-C8D0CEB58A34}"/>
          </ac:spMkLst>
        </pc:spChg>
        <pc:spChg chg="add mod">
          <ac:chgData name="Dominiek Veen" userId="d7a95e86-e795-4a38-8190-96aba275f9c6" providerId="ADAL" clId="{863B0047-CC90-4AEE-8830-6F581029BB79}" dt="2024-04-22T08:18:35.610" v="10908" actId="1076"/>
          <ac:spMkLst>
            <pc:docMk/>
            <pc:sldMk cId="3751183156" sldId="467"/>
            <ac:spMk id="101" creationId="{336487FF-CAD1-0B72-E11D-F4883F5B583B}"/>
          </ac:spMkLst>
        </pc:spChg>
        <pc:spChg chg="add mod">
          <ac:chgData name="Dominiek Veen" userId="d7a95e86-e795-4a38-8190-96aba275f9c6" providerId="ADAL" clId="{863B0047-CC90-4AEE-8830-6F581029BB79}" dt="2024-04-22T08:18:35.610" v="10908" actId="1076"/>
          <ac:spMkLst>
            <pc:docMk/>
            <pc:sldMk cId="3751183156" sldId="467"/>
            <ac:spMk id="102" creationId="{563D1726-8EC4-4F50-AA40-0C288F0672F0}"/>
          </ac:spMkLst>
        </pc:spChg>
        <pc:spChg chg="add mod">
          <ac:chgData name="Dominiek Veen" userId="d7a95e86-e795-4a38-8190-96aba275f9c6" providerId="ADAL" clId="{863B0047-CC90-4AEE-8830-6F581029BB79}" dt="2024-04-22T08:18:35.610" v="10908" actId="1076"/>
          <ac:spMkLst>
            <pc:docMk/>
            <pc:sldMk cId="3751183156" sldId="467"/>
            <ac:spMk id="103" creationId="{B24338C8-A267-EDAC-D7D7-75602E7FFE8B}"/>
          </ac:spMkLst>
        </pc:spChg>
        <pc:spChg chg="add mod">
          <ac:chgData name="Dominiek Veen" userId="d7a95e86-e795-4a38-8190-96aba275f9c6" providerId="ADAL" clId="{863B0047-CC90-4AEE-8830-6F581029BB79}" dt="2024-04-22T09:58:34.084" v="11042" actId="20577"/>
          <ac:spMkLst>
            <pc:docMk/>
            <pc:sldMk cId="3751183156" sldId="467"/>
            <ac:spMk id="104" creationId="{FA3432E3-2C4D-778B-F930-F7C741CC4089}"/>
          </ac:spMkLst>
        </pc:spChg>
        <pc:picChg chg="ord">
          <ac:chgData name="Dominiek Veen" userId="d7a95e86-e795-4a38-8190-96aba275f9c6" providerId="ADAL" clId="{863B0047-CC90-4AEE-8830-6F581029BB79}" dt="2024-04-22T08:18:40.439" v="10909" actId="166"/>
          <ac:picMkLst>
            <pc:docMk/>
            <pc:sldMk cId="3751183156" sldId="467"/>
            <ac:picMk id="29" creationId="{5F68A366-FF9D-DB15-346E-2C1F60859161}"/>
          </ac:picMkLst>
        </pc:picChg>
        <pc:picChg chg="mod ord">
          <ac:chgData name="Dominiek Veen" userId="d7a95e86-e795-4a38-8190-96aba275f9c6" providerId="ADAL" clId="{863B0047-CC90-4AEE-8830-6F581029BB79}" dt="2024-04-22T08:17:44.139" v="10902" actId="166"/>
          <ac:picMkLst>
            <pc:docMk/>
            <pc:sldMk cId="3751183156" sldId="467"/>
            <ac:picMk id="34" creationId="{7D9792F0-A72F-B271-DF4D-536657F81B7A}"/>
          </ac:picMkLst>
        </pc:picChg>
        <pc:picChg chg="add mod">
          <ac:chgData name="Dominiek Veen" userId="d7a95e86-e795-4a38-8190-96aba275f9c6" providerId="ADAL" clId="{863B0047-CC90-4AEE-8830-6F581029BB79}" dt="2024-04-22T10:05:17.233" v="11053"/>
          <ac:picMkLst>
            <pc:docMk/>
            <pc:sldMk cId="3751183156" sldId="467"/>
            <ac:picMk id="105" creationId="{4A8DE4BB-6821-ED93-F939-7431B137F17C}"/>
          </ac:picMkLst>
        </pc:picChg>
      </pc:sldChg>
      <pc:sldChg chg="addSp delSp modSp new del mod">
        <pc:chgData name="Dominiek Veen" userId="d7a95e86-e795-4a38-8190-96aba275f9c6" providerId="ADAL" clId="{863B0047-CC90-4AEE-8830-6F581029BB79}" dt="2024-04-22T08:35:29.200" v="10943" actId="47"/>
        <pc:sldMkLst>
          <pc:docMk/>
          <pc:sldMk cId="248809401" sldId="468"/>
        </pc:sldMkLst>
        <pc:spChg chg="del">
          <ac:chgData name="Dominiek Veen" userId="d7a95e86-e795-4a38-8190-96aba275f9c6" providerId="ADAL" clId="{863B0047-CC90-4AEE-8830-6F581029BB79}" dt="2024-04-21T17:32:41.686" v="8420" actId="478"/>
          <ac:spMkLst>
            <pc:docMk/>
            <pc:sldMk cId="248809401" sldId="468"/>
            <ac:spMk id="2" creationId="{DF650D3E-FCA4-766A-363E-220843B42126}"/>
          </ac:spMkLst>
        </pc:spChg>
        <pc:spChg chg="del">
          <ac:chgData name="Dominiek Veen" userId="d7a95e86-e795-4a38-8190-96aba275f9c6" providerId="ADAL" clId="{863B0047-CC90-4AEE-8830-6F581029BB79}" dt="2024-04-21T17:32:43.842" v="8421" actId="478"/>
          <ac:spMkLst>
            <pc:docMk/>
            <pc:sldMk cId="248809401" sldId="468"/>
            <ac:spMk id="3" creationId="{F3936C34-C82C-A496-ACF9-CF09E6B53649}"/>
          </ac:spMkLst>
        </pc:spChg>
        <pc:spChg chg="add mod">
          <ac:chgData name="Dominiek Veen" userId="d7a95e86-e795-4a38-8190-96aba275f9c6" providerId="ADAL" clId="{863B0047-CC90-4AEE-8830-6F581029BB79}" dt="2024-04-21T17:32:51.484" v="8446" actId="20577"/>
          <ac:spMkLst>
            <pc:docMk/>
            <pc:sldMk cId="248809401" sldId="468"/>
            <ac:spMk id="4" creationId="{F0BC0FCD-7917-B90F-613C-458188E318D6}"/>
          </ac:spMkLst>
        </pc:spChg>
      </pc:sldChg>
      <pc:sldChg chg="addSp delSp modSp new del mod">
        <pc:chgData name="Dominiek Veen" userId="d7a95e86-e795-4a38-8190-96aba275f9c6" providerId="ADAL" clId="{863B0047-CC90-4AEE-8830-6F581029BB79}" dt="2024-04-22T08:35:30.726" v="10944" actId="47"/>
        <pc:sldMkLst>
          <pc:docMk/>
          <pc:sldMk cId="2741584864" sldId="469"/>
        </pc:sldMkLst>
        <pc:spChg chg="del">
          <ac:chgData name="Dominiek Veen" userId="d7a95e86-e795-4a38-8190-96aba275f9c6" providerId="ADAL" clId="{863B0047-CC90-4AEE-8830-6F581029BB79}" dt="2024-04-21T17:32:58.541" v="8448" actId="478"/>
          <ac:spMkLst>
            <pc:docMk/>
            <pc:sldMk cId="2741584864" sldId="469"/>
            <ac:spMk id="2" creationId="{A0B4EF8E-53EA-1EF1-1794-3067D8C66E02}"/>
          </ac:spMkLst>
        </pc:spChg>
        <pc:spChg chg="del">
          <ac:chgData name="Dominiek Veen" userId="d7a95e86-e795-4a38-8190-96aba275f9c6" providerId="ADAL" clId="{863B0047-CC90-4AEE-8830-6F581029BB79}" dt="2024-04-21T17:33:00.650" v="8449" actId="478"/>
          <ac:spMkLst>
            <pc:docMk/>
            <pc:sldMk cId="2741584864" sldId="469"/>
            <ac:spMk id="3" creationId="{4F72919A-F4E5-D5E3-962C-E7302332F3C0}"/>
          </ac:spMkLst>
        </pc:spChg>
        <pc:spChg chg="add mod">
          <ac:chgData name="Dominiek Veen" userId="d7a95e86-e795-4a38-8190-96aba275f9c6" providerId="ADAL" clId="{863B0047-CC90-4AEE-8830-6F581029BB79}" dt="2024-04-21T17:33:06.880" v="8467" actId="20577"/>
          <ac:spMkLst>
            <pc:docMk/>
            <pc:sldMk cId="2741584864" sldId="469"/>
            <ac:spMk id="4" creationId="{3C0CC295-97A9-E6A7-CDC9-4888277873BA}"/>
          </ac:spMkLst>
        </pc:spChg>
      </pc:sldChg>
      <pc:sldChg chg="addSp delSp modSp new mod ord">
        <pc:chgData name="Dominiek Veen" userId="d7a95e86-e795-4a38-8190-96aba275f9c6" providerId="ADAL" clId="{863B0047-CC90-4AEE-8830-6F581029BB79}" dt="2024-04-22T11:02:18.977" v="12680" actId="403"/>
        <pc:sldMkLst>
          <pc:docMk/>
          <pc:sldMk cId="2380769178" sldId="470"/>
        </pc:sldMkLst>
        <pc:spChg chg="del">
          <ac:chgData name="Dominiek Veen" userId="d7a95e86-e795-4a38-8190-96aba275f9c6" providerId="ADAL" clId="{863B0047-CC90-4AEE-8830-6F581029BB79}" dt="2024-04-21T17:33:18.218" v="8470" actId="478"/>
          <ac:spMkLst>
            <pc:docMk/>
            <pc:sldMk cId="2380769178" sldId="470"/>
            <ac:spMk id="2" creationId="{42C442A6-6087-AE00-65BF-81D97BD97B86}"/>
          </ac:spMkLst>
        </pc:spChg>
        <pc:spChg chg="del">
          <ac:chgData name="Dominiek Veen" userId="d7a95e86-e795-4a38-8190-96aba275f9c6" providerId="ADAL" clId="{863B0047-CC90-4AEE-8830-6F581029BB79}" dt="2024-04-21T17:33:17.034" v="8469" actId="478"/>
          <ac:spMkLst>
            <pc:docMk/>
            <pc:sldMk cId="2380769178" sldId="470"/>
            <ac:spMk id="3" creationId="{FD2FFC76-ACB2-3301-5946-22439A5D0301}"/>
          </ac:spMkLst>
        </pc:spChg>
        <pc:spChg chg="add mod">
          <ac:chgData name="Dominiek Veen" userId="d7a95e86-e795-4a38-8190-96aba275f9c6" providerId="ADAL" clId="{863B0047-CC90-4AEE-8830-6F581029BB79}" dt="2024-04-22T11:02:18.977" v="12680" actId="403"/>
          <ac:spMkLst>
            <pc:docMk/>
            <pc:sldMk cId="2380769178" sldId="470"/>
            <ac:spMk id="4" creationId="{F8EB76AD-FE39-0C19-96F9-D30CEDC11CD4}"/>
          </ac:spMkLst>
        </pc:spChg>
        <pc:picChg chg="add del mod">
          <ac:chgData name="Dominiek Veen" userId="d7a95e86-e795-4a38-8190-96aba275f9c6" providerId="ADAL" clId="{863B0047-CC90-4AEE-8830-6F581029BB79}" dt="2024-04-22T10:35:10.008" v="12274" actId="21"/>
          <ac:picMkLst>
            <pc:docMk/>
            <pc:sldMk cId="2380769178" sldId="470"/>
            <ac:picMk id="6" creationId="{0B4539B0-D4F7-B757-6EF4-760C438FB6E8}"/>
          </ac:picMkLst>
        </pc:picChg>
        <pc:picChg chg="add mod">
          <ac:chgData name="Dominiek Veen" userId="d7a95e86-e795-4a38-8190-96aba275f9c6" providerId="ADAL" clId="{863B0047-CC90-4AEE-8830-6F581029BB79}" dt="2024-04-22T10:05:24.749" v="11055"/>
          <ac:picMkLst>
            <pc:docMk/>
            <pc:sldMk cId="2380769178" sldId="470"/>
            <ac:picMk id="7" creationId="{C1820CBF-0CF4-5EDD-2728-07200A53C0C9}"/>
          </ac:picMkLst>
        </pc:picChg>
      </pc:sldChg>
      <pc:sldChg chg="addSp delSp modSp new mod">
        <pc:chgData name="Dominiek Veen" userId="d7a95e86-e795-4a38-8190-96aba275f9c6" providerId="ADAL" clId="{863B0047-CC90-4AEE-8830-6F581029BB79}" dt="2024-04-22T10:05:13.806" v="11052"/>
        <pc:sldMkLst>
          <pc:docMk/>
          <pc:sldMk cId="3036490817" sldId="471"/>
        </pc:sldMkLst>
        <pc:spChg chg="del">
          <ac:chgData name="Dominiek Veen" userId="d7a95e86-e795-4a38-8190-96aba275f9c6" providerId="ADAL" clId="{863B0047-CC90-4AEE-8830-6F581029BB79}" dt="2024-04-21T17:53:17.815" v="8729" actId="478"/>
          <ac:spMkLst>
            <pc:docMk/>
            <pc:sldMk cId="3036490817" sldId="471"/>
            <ac:spMk id="2" creationId="{EE7FF467-2D0F-0AA9-9048-246E67AED81D}"/>
          </ac:spMkLst>
        </pc:spChg>
        <pc:spChg chg="del">
          <ac:chgData name="Dominiek Veen" userId="d7a95e86-e795-4a38-8190-96aba275f9c6" providerId="ADAL" clId="{863B0047-CC90-4AEE-8830-6F581029BB79}" dt="2024-04-21T17:53:16.175" v="8728" actId="478"/>
          <ac:spMkLst>
            <pc:docMk/>
            <pc:sldMk cId="3036490817" sldId="471"/>
            <ac:spMk id="3" creationId="{97F2BB9A-0566-7EA0-B2A5-B859C08AC76F}"/>
          </ac:spMkLst>
        </pc:spChg>
        <pc:spChg chg="add del mod">
          <ac:chgData name="Dominiek Veen" userId="d7a95e86-e795-4a38-8190-96aba275f9c6" providerId="ADAL" clId="{863B0047-CC90-4AEE-8830-6F581029BB79}" dt="2024-04-21T17:55:33.846" v="8788" actId="478"/>
          <ac:spMkLst>
            <pc:docMk/>
            <pc:sldMk cId="3036490817" sldId="471"/>
            <ac:spMk id="11" creationId="{A827FDC9-19DA-6B0B-65DF-D9E1EA3665D1}"/>
          </ac:spMkLst>
        </pc:spChg>
        <pc:spChg chg="add mod">
          <ac:chgData name="Dominiek Veen" userId="d7a95e86-e795-4a38-8190-96aba275f9c6" providerId="ADAL" clId="{863B0047-CC90-4AEE-8830-6F581029BB79}" dt="2024-04-22T08:26:09.978" v="10937" actId="20577"/>
          <ac:spMkLst>
            <pc:docMk/>
            <pc:sldMk cId="3036490817" sldId="471"/>
            <ac:spMk id="16" creationId="{5FF4831E-4E11-89B1-950D-95ABA4FA4B26}"/>
          </ac:spMkLst>
        </pc:spChg>
        <pc:spChg chg="add mod">
          <ac:chgData name="Dominiek Veen" userId="d7a95e86-e795-4a38-8190-96aba275f9c6" providerId="ADAL" clId="{863B0047-CC90-4AEE-8830-6F581029BB79}" dt="2024-04-22T08:30:04.300" v="10938" actId="13926"/>
          <ac:spMkLst>
            <pc:docMk/>
            <pc:sldMk cId="3036490817" sldId="471"/>
            <ac:spMk id="17" creationId="{C445B8F3-5DB1-9506-A302-CB608FD6686D}"/>
          </ac:spMkLst>
        </pc:spChg>
        <pc:graphicFrameChg chg="add del mod modGraphic">
          <ac:chgData name="Dominiek Veen" userId="d7a95e86-e795-4a38-8190-96aba275f9c6" providerId="ADAL" clId="{863B0047-CC90-4AEE-8830-6F581029BB79}" dt="2024-04-21T17:55:41.927" v="8789" actId="478"/>
          <ac:graphicFrameMkLst>
            <pc:docMk/>
            <pc:sldMk cId="3036490817" sldId="471"/>
            <ac:graphicFrameMk id="9" creationId="{4F6BC2E7-AD0A-4405-5971-82BC1F83BBD6}"/>
          </ac:graphicFrameMkLst>
        </pc:graphicFrameChg>
        <pc:graphicFrameChg chg="add del mod modGraphic">
          <ac:chgData name="Dominiek Veen" userId="d7a95e86-e795-4a38-8190-96aba275f9c6" providerId="ADAL" clId="{863B0047-CC90-4AEE-8830-6F581029BB79}" dt="2024-04-21T17:58:43.774" v="8821" actId="478"/>
          <ac:graphicFrameMkLst>
            <pc:docMk/>
            <pc:sldMk cId="3036490817" sldId="471"/>
            <ac:graphicFrameMk id="15" creationId="{F77ACB1C-8E72-7944-AA6F-21518EF54951}"/>
          </ac:graphicFrameMkLst>
        </pc:graphicFrameChg>
        <pc:picChg chg="add del mod">
          <ac:chgData name="Dominiek Veen" userId="d7a95e86-e795-4a38-8190-96aba275f9c6" providerId="ADAL" clId="{863B0047-CC90-4AEE-8830-6F581029BB79}" dt="2024-04-22T08:11:03.422" v="10650" actId="478"/>
          <ac:picMkLst>
            <pc:docMk/>
            <pc:sldMk cId="3036490817" sldId="471"/>
            <ac:picMk id="10" creationId="{584357C3-0125-B51B-9A53-6223F10189DB}"/>
          </ac:picMkLst>
        </pc:picChg>
        <pc:picChg chg="add mod">
          <ac:chgData name="Dominiek Veen" userId="d7a95e86-e795-4a38-8190-96aba275f9c6" providerId="ADAL" clId="{863B0047-CC90-4AEE-8830-6F581029BB79}" dt="2024-04-22T10:05:13.806" v="11052"/>
          <ac:picMkLst>
            <pc:docMk/>
            <pc:sldMk cId="3036490817" sldId="471"/>
            <ac:picMk id="18" creationId="{7896CE60-B112-AC8B-21AC-389B35AF201E}"/>
          </ac:picMkLst>
        </pc:picChg>
        <pc:cxnChg chg="add del mod">
          <ac:chgData name="Dominiek Veen" userId="d7a95e86-e795-4a38-8190-96aba275f9c6" providerId="ADAL" clId="{863B0047-CC90-4AEE-8830-6F581029BB79}" dt="2024-04-21T17:53:56.411" v="8734" actId="478"/>
          <ac:cxnSpMkLst>
            <pc:docMk/>
            <pc:sldMk cId="3036490817" sldId="471"/>
            <ac:cxnSpMk id="5" creationId="{B0B24761-51BE-3265-0310-C5EB90A0ED02}"/>
          </ac:cxnSpMkLst>
        </pc:cxnChg>
        <pc:cxnChg chg="add del">
          <ac:chgData name="Dominiek Veen" userId="d7a95e86-e795-4a38-8190-96aba275f9c6" providerId="ADAL" clId="{863B0047-CC90-4AEE-8830-6F581029BB79}" dt="2024-04-21T17:53:55.502" v="8733" actId="478"/>
          <ac:cxnSpMkLst>
            <pc:docMk/>
            <pc:sldMk cId="3036490817" sldId="471"/>
            <ac:cxnSpMk id="7" creationId="{7F1A2B51-59DD-CCD8-CD2C-F03FCE30E68E}"/>
          </ac:cxnSpMkLst>
        </pc:cxnChg>
        <pc:cxnChg chg="add del mod">
          <ac:chgData name="Dominiek Veen" userId="d7a95e86-e795-4a38-8190-96aba275f9c6" providerId="ADAL" clId="{863B0047-CC90-4AEE-8830-6F581029BB79}" dt="2024-04-21T17:56:03.219" v="8793" actId="478"/>
          <ac:cxnSpMkLst>
            <pc:docMk/>
            <pc:sldMk cId="3036490817" sldId="471"/>
            <ac:cxnSpMk id="13" creationId="{D51B9592-6D7E-5078-C6BD-B190332C73D2}"/>
          </ac:cxnSpMkLst>
        </pc:cxnChg>
      </pc:sldChg>
      <pc:sldChg chg="addSp delSp modSp new mod">
        <pc:chgData name="Dominiek Veen" userId="d7a95e86-e795-4a38-8190-96aba275f9c6" providerId="ADAL" clId="{863B0047-CC90-4AEE-8830-6F581029BB79}" dt="2024-04-22T10:59:10.845" v="12336" actId="1076"/>
        <pc:sldMkLst>
          <pc:docMk/>
          <pc:sldMk cId="1573573329" sldId="472"/>
        </pc:sldMkLst>
        <pc:spChg chg="del">
          <ac:chgData name="Dominiek Veen" userId="d7a95e86-e795-4a38-8190-96aba275f9c6" providerId="ADAL" clId="{863B0047-CC90-4AEE-8830-6F581029BB79}" dt="2024-04-22T10:58:20.080" v="12333" actId="478"/>
          <ac:spMkLst>
            <pc:docMk/>
            <pc:sldMk cId="1573573329" sldId="472"/>
            <ac:spMk id="2" creationId="{BEA44DD2-36BA-7BF0-7355-4264105FC48A}"/>
          </ac:spMkLst>
        </pc:spChg>
        <pc:spChg chg="del">
          <ac:chgData name="Dominiek Veen" userId="d7a95e86-e795-4a38-8190-96aba275f9c6" providerId="ADAL" clId="{863B0047-CC90-4AEE-8830-6F581029BB79}" dt="2024-04-22T10:58:18.813" v="12332" actId="478"/>
          <ac:spMkLst>
            <pc:docMk/>
            <pc:sldMk cId="1573573329" sldId="472"/>
            <ac:spMk id="3" creationId="{220012E0-14CA-8BD4-95F9-DA091170770B}"/>
          </ac:spMkLst>
        </pc:spChg>
        <pc:picChg chg="add mod">
          <ac:chgData name="Dominiek Veen" userId="d7a95e86-e795-4a38-8190-96aba275f9c6" providerId="ADAL" clId="{863B0047-CC90-4AEE-8830-6F581029BB79}" dt="2024-04-22T10:59:10.845" v="12336" actId="1076"/>
          <ac:picMkLst>
            <pc:docMk/>
            <pc:sldMk cId="1573573329" sldId="472"/>
            <ac:picMk id="26626" creationId="{2C6BCFC6-5BE5-FF33-502F-FF5B34EFB00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4F915-3D32-42DB-B46A-709DE91A86B3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214A-3375-4094-B010-72553A7411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10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sb.nu/wp-content/uploads/2022/11/Dos_000-000_STAM.pd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Doel van vandaag: strategiefase en de voorbereiding naar de planvormingsfase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D214A-3375-4094-B010-72553A74118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277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Ons plan gaat over de juiste interventies om</a:t>
            </a:r>
            <a:r>
              <a:rPr lang="nl-NL" b="1" dirty="0"/>
              <a:t> mensen </a:t>
            </a:r>
            <a:r>
              <a:rPr lang="nl-NL" dirty="0"/>
              <a:t>in beweging te krijgen. Niet over organisaties en projecten!</a:t>
            </a:r>
          </a:p>
          <a:p>
            <a:r>
              <a:rPr lang="nl-NL" dirty="0"/>
              <a:t>Inspiratie filmpje over wat mensen in beweging brengt. Neem dit mee in de opzet van de regionale infrastructuur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D214A-3375-4094-B010-72553A74118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465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 elke lijn in de pilarenafbeelding (model 1) zal een eigen WWK </a:t>
            </a:r>
            <a:r>
              <a:rPr lang="nl-NL" dirty="0" err="1"/>
              <a:t>framework</a:t>
            </a:r>
            <a:r>
              <a:rPr lang="nl-NL" dirty="0"/>
              <a:t> (model 2) van toepassing zijn.</a:t>
            </a:r>
          </a:p>
          <a:p>
            <a:endParaRPr lang="nl-NL" dirty="0"/>
          </a:p>
          <a:p>
            <a:r>
              <a:rPr lang="nl-NL" dirty="0"/>
              <a:t>Doel workshop: kennismaken met deze modellen en gevoel krijgen hoe ze te gebruiken in de planvorming</a:t>
            </a:r>
          </a:p>
          <a:p>
            <a:endParaRPr lang="nl-NL" dirty="0"/>
          </a:p>
          <a:p>
            <a:r>
              <a:rPr lang="nl-NL" dirty="0"/>
              <a:t>De </a:t>
            </a:r>
            <a:r>
              <a:rPr lang="nl-NL" dirty="0" err="1"/>
              <a:t>WWK’s</a:t>
            </a:r>
            <a:r>
              <a:rPr lang="nl-NL" dirty="0"/>
              <a:t> halen we uit de literatuur en maken daar een </a:t>
            </a:r>
            <a:r>
              <a:rPr lang="nl-NL" dirty="0" err="1"/>
              <a:t>systematic</a:t>
            </a:r>
            <a:r>
              <a:rPr lang="nl-NL" dirty="0"/>
              <a:t> review van. Op deze manier krijgen we er onderbouwd grip op!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D214A-3375-4094-B010-72553A74118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410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Weten = rationeel</a:t>
            </a:r>
          </a:p>
          <a:p>
            <a:r>
              <a:rPr lang="nl-NL" dirty="0"/>
              <a:t>Willen = persoonlijk/identiteit (moeilijk om grip op te krijgen)</a:t>
            </a:r>
          </a:p>
          <a:p>
            <a:r>
              <a:rPr lang="nl-NL" dirty="0"/>
              <a:t>Kunnen = praktisch</a:t>
            </a:r>
          </a:p>
          <a:p>
            <a:endParaRPr lang="nl-NL" dirty="0"/>
          </a:p>
          <a:p>
            <a:r>
              <a:rPr lang="nl-NL" dirty="0">
                <a:highlight>
                  <a:srgbClr val="FFFF00"/>
                </a:highlight>
              </a:rPr>
              <a:t>Doel: Zelf nadenken over het WWK-</a:t>
            </a:r>
            <a:r>
              <a:rPr lang="nl-NL" dirty="0" err="1">
                <a:highlight>
                  <a:srgbClr val="FFFF00"/>
                </a:highlight>
              </a:rPr>
              <a:t>framework</a:t>
            </a:r>
            <a:r>
              <a:rPr lang="nl-NL" dirty="0">
                <a:highlight>
                  <a:srgbClr val="FFFF00"/>
                </a:highlight>
              </a:rPr>
              <a:t> om er meer gevoel bij te krijgen. </a:t>
            </a:r>
          </a:p>
          <a:p>
            <a:r>
              <a:rPr lang="nl-NL" dirty="0">
                <a:highlight>
                  <a:srgbClr val="FFFF00"/>
                </a:highlight>
              </a:rPr>
              <a:t>Opdracht: neem jezelf/zoon/dochter in gedachten die denkt aan (om)scholing</a:t>
            </a:r>
          </a:p>
          <a:p>
            <a:r>
              <a:rPr lang="nl-NL" dirty="0">
                <a:highlight>
                  <a:srgbClr val="FFFF00"/>
                </a:highlight>
              </a:rPr>
              <a:t>Vorm: zelf nadenken in tweetallen dan plenair bespreken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D214A-3375-4094-B010-72553A74118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676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D214A-3375-4094-B010-72553A74118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504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Weten = rationeel</a:t>
            </a:r>
          </a:p>
          <a:p>
            <a:r>
              <a:rPr lang="nl-NL" dirty="0"/>
              <a:t>Willen = persoonlijk/identiteit (moeilijk om grip op te krijgen)</a:t>
            </a:r>
          </a:p>
          <a:p>
            <a:r>
              <a:rPr lang="nl-NL" dirty="0"/>
              <a:t>Kunnen = praktisch</a:t>
            </a:r>
          </a:p>
          <a:p>
            <a:endParaRPr lang="nl-NL" dirty="0"/>
          </a:p>
          <a:p>
            <a:r>
              <a:rPr lang="nl-NL" dirty="0"/>
              <a:t>TOP: </a:t>
            </a:r>
          </a:p>
          <a:p>
            <a:r>
              <a:rPr lang="nl-NL" dirty="0" err="1"/>
              <a:t>Tatlent</a:t>
            </a:r>
            <a:r>
              <a:rPr lang="nl-NL" dirty="0"/>
              <a:t> Taste IT: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D214A-3375-4094-B010-72553A74118E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870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Link paper: </a:t>
            </a:r>
            <a:r>
              <a:rPr lang="pt-BR" dirty="0">
                <a:hlinkClick r:id="rId3"/>
              </a:rPr>
              <a:t>Dos_000-000_STAM.pdf (esb.nu)</a:t>
            </a:r>
            <a:r>
              <a:rPr lang="pt-BR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D214A-3375-4094-B010-72553A74118E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08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Update sinds 6 maart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Stakeholdersbijeenkomst Villa Jongerius - Utrecht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D214A-3375-4094-B010-72553A74118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9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Ons doel: 1 miljoen ICT professionals in 2030! Dit vraag in elke regio om een systemische aanpak, met inzet op meerdere plekken. </a:t>
            </a:r>
          </a:p>
          <a:p>
            <a:endParaRPr lang="nl-NL" dirty="0"/>
          </a:p>
          <a:p>
            <a:r>
              <a:rPr lang="nl-NL" dirty="0"/>
              <a:t>Top 15 vacatures oplossen om de grootste krapte op te lossen. </a:t>
            </a:r>
          </a:p>
          <a:p>
            <a:r>
              <a:rPr lang="nl-NL" dirty="0"/>
              <a:t>Sector update ING: 44% van de bedrijven ervaart een groeibelemmering door tekort aan ICT personeel.</a:t>
            </a:r>
          </a:p>
          <a:p>
            <a:endParaRPr lang="nl-NL" dirty="0"/>
          </a:p>
          <a:p>
            <a:r>
              <a:rPr lang="nl-NL" dirty="0"/>
              <a:t>https://www.ing.nl/zakelijk/sector/tmt-ict/sector-thema-update-ict-arbeidsmarkt#:~:text=Inmiddels%20benoemt%2044%25%20van%20de,cre%C3%ABren%20ook%20een%20vicieuze%20cirkel. </a:t>
            </a:r>
          </a:p>
          <a:p>
            <a:endParaRPr lang="nl-NL" dirty="0"/>
          </a:p>
          <a:p>
            <a:r>
              <a:rPr lang="nl-NL" dirty="0"/>
              <a:t>Inzet op meer instroom, vooral via zijinstroom (</a:t>
            </a:r>
            <a:r>
              <a:rPr lang="nl-NL" dirty="0" err="1"/>
              <a:t>medior</a:t>
            </a:r>
            <a:r>
              <a:rPr lang="nl-NL" dirty="0"/>
              <a:t>/senior) </a:t>
            </a:r>
          </a:p>
          <a:p>
            <a:r>
              <a:rPr lang="nl-NL" dirty="0"/>
              <a:t>&gt; Beinvloeden van keuzes van mensen!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D214A-3375-4094-B010-72553A74118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62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Sector update ING: 44% van de bedrijven ervaart een groeibelemmering door tekort aan ICT personeel.</a:t>
            </a:r>
          </a:p>
          <a:p>
            <a:endParaRPr lang="nl-NL" dirty="0"/>
          </a:p>
          <a:p>
            <a:r>
              <a:rPr lang="nl-NL" dirty="0"/>
              <a:t>https://www.ing.nl/zakelijk/sector/tmt-ict/sector-thema-update-ict-arbeidsmarkt#:~:text=Inmiddels%20benoemt%2044%25%20van%20de,cre%C3%ABren%20ook%20een%20vicieuze%20cirkel.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D214A-3375-4094-B010-72553A74118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69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Gedetailleerder model incl. selectie: geel nemen we mee, rood niet. Uiteraard kan je voor de rode sterren acties opnemen in je eigen regionale strategie.</a:t>
            </a:r>
          </a:p>
          <a:p>
            <a:r>
              <a:rPr lang="nl-NL" dirty="0"/>
              <a:t>Recent is de definitie vastgesteld.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D214A-3375-4094-B010-72553A74118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351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slide om achter de hand te hebben! Vooral de </a:t>
            </a:r>
            <a:r>
              <a:rPr lang="nl-NL" dirty="0" err="1"/>
              <a:t>graphic</a:t>
            </a:r>
            <a:r>
              <a:rPr lang="nl-NL" dirty="0"/>
              <a:t> designers zijn eruit. </a:t>
            </a:r>
          </a:p>
          <a:p>
            <a:r>
              <a:rPr lang="nl-NL" dirty="0"/>
              <a:t>Pr-edict wordt aangepast &gt;&gt; de 707K wordt waarschijnlijk 650K.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D214A-3375-4094-B010-72553A74118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225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Toelichten waarom we voor deze opzet hebben gekozen &gt; eerst analyseren en op basis daarvan oplossingen bedenken. </a:t>
            </a:r>
          </a:p>
          <a:p>
            <a:r>
              <a:rPr lang="nl-NL" dirty="0"/>
              <a:t>Focus van deze workshop op Witte Vlekken Analyse die nodig is voor het vaststellen van de activiteiten.</a:t>
            </a:r>
          </a:p>
          <a:p>
            <a:endParaRPr lang="nl-NL" dirty="0"/>
          </a:p>
          <a:p>
            <a:r>
              <a:rPr lang="nl-NL" dirty="0"/>
              <a:t>Fase 4 = uitvoeringsfase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D214A-3375-4094-B010-72553A74118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128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Scoren op initiatief. </a:t>
            </a:r>
            <a:r>
              <a:rPr lang="nl-NL" dirty="0" err="1"/>
              <a:t>Één</a:t>
            </a:r>
            <a:r>
              <a:rPr lang="nl-NL" dirty="0"/>
              <a:t> initiatief kan meerdere activiteiten hebben en zo scoren op meerdere sterren.</a:t>
            </a:r>
          </a:p>
          <a:p>
            <a:r>
              <a:rPr lang="nl-NL" dirty="0"/>
              <a:t>Nóg beter zou zijn om te scoren op activiteiten per initiatief, dat is (te) veel werk!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D214A-3375-4094-B010-72553A74118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529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hebben nu 3 van de 10 regioanalyses binnen en we missen nog een heleboel.</a:t>
            </a:r>
          </a:p>
          <a:p>
            <a:r>
              <a:rPr lang="nl-NL" dirty="0"/>
              <a:t>Even inchecken bij elkaar om stress en frustraties te voorkomen, we moeten dit samen doen!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D214A-3375-4094-B010-72553A74118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32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03CC7-4BE1-1813-EE8A-271BB7DC8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BDDB38-25D1-03FE-A009-8E97C5D36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96021B-8A96-C0C4-8E9E-9D713C14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6FF-06DB-444F-BCF5-7207839A4E30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EFDACF-4A06-BBBB-02FC-D725E592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328AD8-6E9D-990A-B0E9-48E8F400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A6C5-FA3D-4176-8E59-F31948CEDF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17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FFBC3-FF0F-E28A-05F8-A54AC9CE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9033F9A-9E87-8D49-E1F5-E0938E2F8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B5914-7393-322F-28B7-60030ABD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6FF-06DB-444F-BCF5-7207839A4E30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693215-162B-DC43-560D-66F07292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EB4165-2125-85F8-D48E-E469ED97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A6C5-FA3D-4176-8E59-F31948CEDF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46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1B1CBEF-DA92-9A80-73EF-C6B0DCBEE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2075DC1-8945-EF77-D695-96CCD74D7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3643AE-56BA-D83E-0C0D-E41755E2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6FF-06DB-444F-BCF5-7207839A4E30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3496A8-DCD9-5C83-1956-C95F7363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4FD82B-5919-A8E3-EA60-8C93AC02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A6C5-FA3D-4176-8E59-F31948CEDF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59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ED15B-7855-C9C0-C552-7AA448500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DD6189-72DF-4E6C-0189-EB567CE20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8DEA55-674A-3256-48EE-9553E141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6FF-06DB-444F-BCF5-7207839A4E30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77ACF5-00A6-6F3E-2CA2-DC2D3747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3A59A7-1910-E690-6B86-BC36A85F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A6C5-FA3D-4176-8E59-F31948CEDF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61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B89BB-687A-E024-4CC5-7C832B48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26D910-8DCF-C0BA-B82E-591402B9F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30FD78-7619-DE6A-EBD3-C8BA32C91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6FF-06DB-444F-BCF5-7207839A4E30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503A51-E382-232C-A5A9-18038BAD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8916B8-D25C-1E76-80A9-B4E43DF9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A6C5-FA3D-4176-8E59-F31948CEDF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69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B4702-5717-25D1-3EF1-6FB3C111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18A5E5-3271-EE39-671E-2A1A6A32C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CA70978-F599-AE35-720D-7EA2B241F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422C78-5361-1AF7-38D6-D79F3304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6FF-06DB-444F-BCF5-7207839A4E30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B49BD8-4E28-46AF-87D8-62E91164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E9977B-4D88-6C4D-13E9-A2D45D06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A6C5-FA3D-4176-8E59-F31948CEDF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43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518F5-3C4A-BE1E-BD81-F31B26BA5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37D215-B3FE-B346-4E48-AC84570A0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41B68A-E88A-6236-E350-53805D8DF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33C1E2-1E7D-48A7-9C52-175C70C02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688F6C9-83F0-4983-B7A5-D5EB99FC6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46ED4A3-5373-43DA-4C74-2D01E8F0B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6FF-06DB-444F-BCF5-7207839A4E30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C9E1869-219D-194E-504D-D1B51221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B4B5171-D2C1-43CB-E9CD-CBAA6102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A6C5-FA3D-4176-8E59-F31948CEDF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03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809FB1-B668-31FF-147A-2FB32BD1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73E9CAA-09C5-2F98-B655-4E63475C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6FF-06DB-444F-BCF5-7207839A4E30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672319-732F-48CF-D3B3-5A51A063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B20A81F-0A30-B1BE-8409-2DD639DB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A6C5-FA3D-4176-8E59-F31948CEDF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28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B5DB8B-275C-1607-03D5-B154A7EB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6FF-06DB-444F-BCF5-7207839A4E30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31A1E70-06E0-F94C-AAA0-777147A7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424C03-E5D8-945B-E6B8-840A393A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A6C5-FA3D-4176-8E59-F31948CEDF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53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71686-41AA-5DBD-92AB-4EA474E71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D4C3C2-F44E-3311-A34C-89EB3106E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04CCE34-07E2-82C1-B76B-8F790497C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361C80-CD7A-C83D-B66C-5388DFD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6FF-06DB-444F-BCF5-7207839A4E30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6B371B-26B7-11B9-FF76-73E63F87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2ECA4C-F494-69FF-C854-EA77D395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A6C5-FA3D-4176-8E59-F31948CEDF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63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1EF12-7999-DDCB-B330-CDCDBC00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E0127F7-3DCB-2716-FE75-F0B96CC03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BBBAE8-980C-1157-FBAB-AA2DECA3D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48B579-15D0-97D0-D09F-051E4B27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46FF-06DB-444F-BCF5-7207839A4E30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87F0569-21E2-A09E-FB77-F7E1F58F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8E5DA2D-1481-8DDF-D7A9-ED1837EA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A6C5-FA3D-4176-8E59-F31948CEDF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2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EF01815-1B57-375B-DCE2-1870EF92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DE11F6-000B-8C1F-B3CA-EB456368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F4B48D-104B-E0A0-75EB-598CF0802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0446FF-06DB-444F-BCF5-7207839A4E30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348B3C-C95C-C94C-F56D-D73E1F0E3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E7DC59-8836-F09B-9119-A8D91BC9E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7FA6C5-FA3D-4176-8E59-F31948CEDF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519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DvvloJsYo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9.jpe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7.svg"/><Relationship Id="rId7" Type="http://schemas.openxmlformats.org/officeDocument/2006/relationships/image" Target="../media/image2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algroeifonds.nl/actueel/nieuws/2024/03/20/vierde-ronde-uitgesteld-naar-aanleiding-van-stemronde-in-tweede-kam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tweedekamer.nl/debat_en_vergadering/commissievergaderingen/details?id=2024A03120" TargetMode="External"/><Relationship Id="rId4" Type="http://schemas.openxmlformats.org/officeDocument/2006/relationships/hyperlink" Target="https://debatdirect.tweedekamer.nl/2024-04-18/digitale-zaken/thorbeckezaal/digitale-infrastructuur-en-economie-15-00/vide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g.nl/zakelijk/sector/tmt-ict/sector-thema-update-ict-arbeidsmarkt#:~:text=Inmiddels%20benoemt%2044%25%20van%20de,cre%C3%ABren%20ook%20een%20vicieuze%20cirke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30D2BB2A-1458-5DFB-7726-19BC0AD022FD}"/>
              </a:ext>
            </a:extLst>
          </p:cNvPr>
          <p:cNvSpPr txBox="1"/>
          <p:nvPr/>
        </p:nvSpPr>
        <p:spPr>
          <a:xfrm>
            <a:off x="969818" y="1122218"/>
            <a:ext cx="103701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Workshop </a:t>
            </a:r>
            <a:b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nl-N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nl-NL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Regionale Actieplannen: 1 miljoen ICT-professionals in 2030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810FFF9-3D92-123A-65B6-1FFCC50D00FE}"/>
              </a:ext>
            </a:extLst>
          </p:cNvPr>
          <p:cNvSpPr txBox="1"/>
          <p:nvPr/>
        </p:nvSpPr>
        <p:spPr>
          <a:xfrm>
            <a:off x="4883729" y="6060428"/>
            <a:ext cx="302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23 april – ICT </a:t>
            </a:r>
            <a:r>
              <a:rPr lang="nl-NL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Tribe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Almere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5077BF0-AAF8-9FBF-CC03-7B80EFC56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746" y="3630040"/>
            <a:ext cx="5223751" cy="16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3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6F0CF0E-3EA0-3AA8-B377-1A0BAECD502C}"/>
              </a:ext>
            </a:extLst>
          </p:cNvPr>
          <p:cNvSpPr/>
          <p:nvPr/>
        </p:nvSpPr>
        <p:spPr>
          <a:xfrm>
            <a:off x="670523" y="1799084"/>
            <a:ext cx="2787804" cy="2549917"/>
          </a:xfrm>
          <a:prstGeom prst="rect">
            <a:avLst/>
          </a:prstGeom>
          <a:solidFill>
            <a:srgbClr val="EFEFF3"/>
          </a:solidFill>
          <a:ln w="57150">
            <a:solidFill>
              <a:srgbClr val="0832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2F5A2E1-60D4-E4C0-E478-3E54E304BE5E}"/>
              </a:ext>
            </a:extLst>
          </p:cNvPr>
          <p:cNvSpPr/>
          <p:nvPr/>
        </p:nvSpPr>
        <p:spPr>
          <a:xfrm>
            <a:off x="8259332" y="1817240"/>
            <a:ext cx="3233854" cy="2549917"/>
          </a:xfrm>
          <a:prstGeom prst="rect">
            <a:avLst/>
          </a:prstGeom>
          <a:solidFill>
            <a:srgbClr val="EFEFF3"/>
          </a:solidFill>
          <a:ln w="57150">
            <a:solidFill>
              <a:srgbClr val="0832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978AD25-5A1C-FD03-9AF0-DB5351456736}"/>
              </a:ext>
            </a:extLst>
          </p:cNvPr>
          <p:cNvSpPr txBox="1"/>
          <p:nvPr/>
        </p:nvSpPr>
        <p:spPr>
          <a:xfrm>
            <a:off x="850237" y="1967742"/>
            <a:ext cx="190238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E2244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Analysefase</a:t>
            </a:r>
          </a:p>
          <a:p>
            <a:pPr marL="342900" indent="-342900">
              <a:buAutoNum type="arabicPeriod"/>
            </a:pPr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Beleidsanalyse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Data analyse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Regioanalyse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Deadline: </a:t>
            </a:r>
            <a:r>
              <a:rPr lang="nl-NL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 maart</a:t>
            </a:r>
            <a:endParaRPr lang="nl-NL" sz="18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874AE5D-D38D-BC05-577C-F7D8B7A63469}"/>
              </a:ext>
            </a:extLst>
          </p:cNvPr>
          <p:cNvSpPr/>
          <p:nvPr/>
        </p:nvSpPr>
        <p:spPr>
          <a:xfrm>
            <a:off x="4241902" y="1799083"/>
            <a:ext cx="3233855" cy="2549917"/>
          </a:xfrm>
          <a:prstGeom prst="rect">
            <a:avLst/>
          </a:prstGeom>
          <a:solidFill>
            <a:srgbClr val="EFEFF3"/>
          </a:solidFill>
          <a:ln w="57150">
            <a:solidFill>
              <a:srgbClr val="0832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85B738E-A71B-763D-2CDC-F851E47B21F1}"/>
              </a:ext>
            </a:extLst>
          </p:cNvPr>
          <p:cNvSpPr txBox="1"/>
          <p:nvPr/>
        </p:nvSpPr>
        <p:spPr>
          <a:xfrm>
            <a:off x="4427034" y="1967742"/>
            <a:ext cx="30243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E2244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2. Strategiefase</a:t>
            </a:r>
          </a:p>
          <a:p>
            <a:endParaRPr lang="nl-NL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Ontwikkelen doelstellingen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1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Witte vlekken analyse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1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Vaststellen activiteiten </a:t>
            </a:r>
          </a:p>
          <a:p>
            <a:endParaRPr lang="nl-NL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Deadline: 1 mei</a:t>
            </a:r>
          </a:p>
          <a:p>
            <a:endParaRPr lang="nl-NL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63E3E19D-EFB1-03E1-C69C-86530033EC3F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3458327" y="3074042"/>
            <a:ext cx="783575" cy="1"/>
          </a:xfrm>
          <a:prstGeom prst="straightConnector1">
            <a:avLst/>
          </a:prstGeom>
          <a:ln w="57150">
            <a:solidFill>
              <a:srgbClr val="08326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1D74BD6-0602-CBEB-EE43-3F7AC0D7CA6E}"/>
              </a:ext>
            </a:extLst>
          </p:cNvPr>
          <p:cNvSpPr txBox="1"/>
          <p:nvPr/>
        </p:nvSpPr>
        <p:spPr>
          <a:xfrm>
            <a:off x="8376602" y="1957998"/>
            <a:ext cx="311508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E2244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3. Planvormingsfase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 van aanpak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Begroting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Samenwerking en draagvlak </a:t>
            </a:r>
          </a:p>
          <a:p>
            <a:endParaRPr lang="nl-NL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Deadline: 1 juni 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FF777DCF-DBFE-129F-5F10-458DCD321CF7}"/>
              </a:ext>
            </a:extLst>
          </p:cNvPr>
          <p:cNvCxnSpPr/>
          <p:nvPr/>
        </p:nvCxnSpPr>
        <p:spPr>
          <a:xfrm flipV="1">
            <a:off x="7493386" y="3053961"/>
            <a:ext cx="783575" cy="1"/>
          </a:xfrm>
          <a:prstGeom prst="straightConnector1">
            <a:avLst/>
          </a:prstGeom>
          <a:ln w="57150">
            <a:solidFill>
              <a:srgbClr val="08326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EEEDBEBC-5CC0-9402-413E-0E98DBEC803B}"/>
              </a:ext>
            </a:extLst>
          </p:cNvPr>
          <p:cNvSpPr txBox="1"/>
          <p:nvPr/>
        </p:nvSpPr>
        <p:spPr>
          <a:xfrm>
            <a:off x="374455" y="379141"/>
            <a:ext cx="6831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Regionale plannen van aanpak: drie fases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97B7512A-2D3F-FBE8-A68A-58FCAE8F4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1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5E3A845-2FF0-E11F-ADA8-D37FA919438D}"/>
              </a:ext>
            </a:extLst>
          </p:cNvPr>
          <p:cNvSpPr txBox="1"/>
          <p:nvPr/>
        </p:nvSpPr>
        <p:spPr>
          <a:xfrm>
            <a:off x="374455" y="379141"/>
            <a:ext cx="5556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Analysefase – Regioanalyse Zeeland</a:t>
            </a:r>
          </a:p>
        </p:txBody>
      </p:sp>
      <p:pic>
        <p:nvPicPr>
          <p:cNvPr id="13" name="Afbeelding 12" descr="Afbeelding met tekst, schermopname, diagram, grafische vormgeving&#10;&#10;Automatisch gegenereerde beschrijving">
            <a:extLst>
              <a:ext uri="{FF2B5EF4-FFF2-40B4-BE49-F238E27FC236}">
                <a16:creationId xmlns:a16="http://schemas.microsoft.com/office/drawing/2014/main" id="{BDBDC580-AD8D-7F9F-C622-F09C7C4CA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29" y="1738078"/>
            <a:ext cx="6437971" cy="4097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600968C-21AC-9CC9-C448-8F933E24F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B1B2A22-971F-DB70-891C-35E84CB50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04588"/>
            <a:ext cx="5583908" cy="51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3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095BA35-8981-2208-2855-C2C299884EDF}"/>
              </a:ext>
            </a:extLst>
          </p:cNvPr>
          <p:cNvSpPr txBox="1"/>
          <p:nvPr/>
        </p:nvSpPr>
        <p:spPr>
          <a:xfrm>
            <a:off x="374455" y="379141"/>
            <a:ext cx="6216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Analysefase – Regioanalyse Zuid Holland</a:t>
            </a:r>
          </a:p>
        </p:txBody>
      </p:sp>
      <p:pic>
        <p:nvPicPr>
          <p:cNvPr id="8" name="Afbeelding 7" descr="Afbeelding met tekst, schermopname, diagram, grafische vormgeving&#10;&#10;Automatisch gegenereerde beschrijving">
            <a:extLst>
              <a:ext uri="{FF2B5EF4-FFF2-40B4-BE49-F238E27FC236}">
                <a16:creationId xmlns:a16="http://schemas.microsoft.com/office/drawing/2014/main" id="{2261F434-14D3-0A0E-86F2-51DB52018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29" y="1950732"/>
            <a:ext cx="5399671" cy="34369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731EB1A-03D5-F25E-3E80-5CFEA699A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9E6E421-A1AE-55B5-576B-09B666984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0"/>
            <a:ext cx="6685342" cy="41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5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22D7EE5-E2D7-705B-74EA-63837777991A}"/>
              </a:ext>
            </a:extLst>
          </p:cNvPr>
          <p:cNvSpPr txBox="1"/>
          <p:nvPr/>
        </p:nvSpPr>
        <p:spPr>
          <a:xfrm>
            <a:off x="337132" y="198597"/>
            <a:ext cx="5630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Analysefase – Regioanalyse Brabant </a:t>
            </a:r>
          </a:p>
        </p:txBody>
      </p:sp>
      <p:pic>
        <p:nvPicPr>
          <p:cNvPr id="7" name="Afbeelding 6" descr="Afbeelding met tekst, schermopname, diagram, grafische vormgeving&#10;&#10;Automatisch gegenereerde beschrijving">
            <a:extLst>
              <a:ext uri="{FF2B5EF4-FFF2-40B4-BE49-F238E27FC236}">
                <a16:creationId xmlns:a16="http://schemas.microsoft.com/office/drawing/2014/main" id="{AFD92B74-755E-6233-A092-1B3CE107A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75" y="1386705"/>
            <a:ext cx="6417225" cy="40845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6A65FDD-ECAA-247A-53D6-14D2FAD82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F944817-B2C2-871B-C123-F871DB179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860" y="779251"/>
            <a:ext cx="2889576" cy="58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4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ACB1619-1F92-E5A2-436C-44921D4E7224}"/>
              </a:ext>
            </a:extLst>
          </p:cNvPr>
          <p:cNvSpPr txBox="1"/>
          <p:nvPr/>
        </p:nvSpPr>
        <p:spPr>
          <a:xfrm>
            <a:off x="639337" y="602166"/>
            <a:ext cx="4901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Check-in Regioaanjagers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39D26AB-CDDD-DEC3-8DB4-46270E1E033F}"/>
              </a:ext>
            </a:extLst>
          </p:cNvPr>
          <p:cNvSpPr txBox="1"/>
          <p:nvPr/>
        </p:nvSpPr>
        <p:spPr>
          <a:xfrm>
            <a:off x="639337" y="2488914"/>
            <a:ext cx="83336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0" i="0" dirty="0">
                <a:solidFill>
                  <a:srgbClr val="0D0D0D"/>
                </a:solidFill>
                <a:effectLst/>
                <a:latin typeface="Söhne"/>
              </a:rPr>
              <a:t>1. Wat zijn de grootste uitdagingen die jullie ervaren? (intern &amp; extern)</a:t>
            </a:r>
          </a:p>
          <a:p>
            <a:pPr algn="l"/>
            <a:endParaRPr lang="nl-NL" dirty="0">
              <a:solidFill>
                <a:srgbClr val="0D0D0D"/>
              </a:solidFill>
              <a:latin typeface="Söhne"/>
            </a:endParaRPr>
          </a:p>
          <a:p>
            <a:pPr algn="l"/>
            <a:endParaRPr lang="nl-NL" dirty="0">
              <a:solidFill>
                <a:srgbClr val="0D0D0D"/>
              </a:solidFill>
              <a:latin typeface="Söhne"/>
            </a:endParaRPr>
          </a:p>
          <a:p>
            <a:pPr algn="l"/>
            <a:r>
              <a:rPr lang="nl-NL" dirty="0">
                <a:solidFill>
                  <a:srgbClr val="0D0D0D"/>
                </a:solidFill>
                <a:latin typeface="Söhne"/>
              </a:rPr>
              <a:t>2.  </a:t>
            </a:r>
            <a:r>
              <a:rPr lang="nl-NL" b="0" i="0" dirty="0">
                <a:solidFill>
                  <a:srgbClr val="0D0D0D"/>
                </a:solidFill>
                <a:effectLst/>
                <a:latin typeface="Söhne"/>
              </a:rPr>
              <a:t>Wat is er nodig om de analysefase goed en zo snel mogelijk af te ronden? </a:t>
            </a:r>
          </a:p>
          <a:p>
            <a:pPr algn="l">
              <a:buFont typeface="+mj-lt"/>
              <a:buAutoNum type="arabicPeriod"/>
            </a:pPr>
            <a:endParaRPr lang="nl-NL" b="0" i="0" dirty="0">
              <a:solidFill>
                <a:srgbClr val="0D0D0D"/>
              </a:solidFill>
              <a:effectLst/>
              <a:latin typeface="Söhne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93058C3-588B-9EF4-1E11-7D6280A56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3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uze oftewel een korte vakantie op de werkplek - Loesje">
            <a:extLst>
              <a:ext uri="{FF2B5EF4-FFF2-40B4-BE49-F238E27FC236}">
                <a16:creationId xmlns:a16="http://schemas.microsoft.com/office/drawing/2014/main" id="{A32EA979-656C-3194-914F-D2A0DE62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38188"/>
            <a:ext cx="3809999" cy="5381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0358AF6-3C5E-73C4-FA66-A107E4C76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1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F1CA8297-182B-FBF7-0B41-2FD32C15663F}"/>
              </a:ext>
            </a:extLst>
          </p:cNvPr>
          <p:cNvSpPr txBox="1"/>
          <p:nvPr/>
        </p:nvSpPr>
        <p:spPr>
          <a:xfrm>
            <a:off x="3670102" y="5980391"/>
            <a:ext cx="609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https://www.youtube.com/watch?v=lDvvloJsYoE</a:t>
            </a:r>
            <a:r>
              <a:rPr lang="nl-NL" dirty="0"/>
              <a:t> </a:t>
            </a:r>
          </a:p>
        </p:txBody>
      </p:sp>
      <p:pic>
        <p:nvPicPr>
          <p:cNvPr id="14338" name="Picture 2" descr="People change in four different seasons...&quot; - John C. Maxwell [1080 x 1080]  : r/QuotesPorn">
            <a:extLst>
              <a:ext uri="{FF2B5EF4-FFF2-40B4-BE49-F238E27FC236}">
                <a16:creationId xmlns:a16="http://schemas.microsoft.com/office/drawing/2014/main" id="{E18465F3-8139-4D3F-120D-5712228FA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7" y="422553"/>
            <a:ext cx="534352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9A60DE4-4CAB-CD58-FEB0-3CCE58728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diagram, grafische vormgeving&#10;&#10;Automatisch gegenereerde beschrijving">
            <a:extLst>
              <a:ext uri="{FF2B5EF4-FFF2-40B4-BE49-F238E27FC236}">
                <a16:creationId xmlns:a16="http://schemas.microsoft.com/office/drawing/2014/main" id="{A7EC9410-A620-07FB-DF4A-AC60BA538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3" y="2061172"/>
            <a:ext cx="5010941" cy="318948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40907AD-6BF8-702D-9AB7-6C37D5094A36}"/>
              </a:ext>
            </a:extLst>
          </p:cNvPr>
          <p:cNvSpPr txBox="1"/>
          <p:nvPr/>
        </p:nvSpPr>
        <p:spPr>
          <a:xfrm>
            <a:off x="482350" y="378620"/>
            <a:ext cx="3076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Twee conceptuele modellen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47F8330-103B-DF23-B958-E096A7562709}"/>
              </a:ext>
            </a:extLst>
          </p:cNvPr>
          <p:cNvSpPr txBox="1"/>
          <p:nvPr/>
        </p:nvSpPr>
        <p:spPr>
          <a:xfrm>
            <a:off x="2430894" y="106679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Model 1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86FC6C6-59D5-997A-BDD1-C0B931FAA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575" y="2583608"/>
            <a:ext cx="5353325" cy="1847945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4EE2AFC9-281B-4197-9D8F-2A9F8390C6B1}"/>
              </a:ext>
            </a:extLst>
          </p:cNvPr>
          <p:cNvSpPr/>
          <p:nvPr/>
        </p:nvSpPr>
        <p:spPr>
          <a:xfrm>
            <a:off x="482350" y="1607344"/>
            <a:ext cx="5247076" cy="386476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31AB94B-E52F-D8C0-3970-3C1B4315F73E}"/>
              </a:ext>
            </a:extLst>
          </p:cNvPr>
          <p:cNvSpPr/>
          <p:nvPr/>
        </p:nvSpPr>
        <p:spPr>
          <a:xfrm>
            <a:off x="6515699" y="1607344"/>
            <a:ext cx="5247076" cy="386476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9BA2A8D-727E-3D92-EDC4-3EF98C31678A}"/>
              </a:ext>
            </a:extLst>
          </p:cNvPr>
          <p:cNvSpPr txBox="1"/>
          <p:nvPr/>
        </p:nvSpPr>
        <p:spPr>
          <a:xfrm>
            <a:off x="8669396" y="106679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Model 2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EBE783F-CBED-4642-F9BE-93E4AA7CA08F}"/>
              </a:ext>
            </a:extLst>
          </p:cNvPr>
          <p:cNvSpPr txBox="1"/>
          <p:nvPr/>
        </p:nvSpPr>
        <p:spPr>
          <a:xfrm>
            <a:off x="8114468" y="5976942"/>
            <a:ext cx="20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Systematic</a:t>
            </a:r>
            <a:r>
              <a:rPr lang="nl-NL" dirty="0"/>
              <a:t> Review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68F7CF2-1BD0-6D49-9E0C-071A596103A5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flipH="1">
            <a:off x="9139236" y="5472113"/>
            <a:ext cx="1" cy="504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B5AE265F-8DED-B5D5-091D-AD73E3380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77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20D8739-E445-E29E-6F82-82C3884E0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46" y="1395427"/>
            <a:ext cx="1188098" cy="1188098"/>
          </a:xfrm>
          <a:prstGeom prst="rect">
            <a:avLst/>
          </a:prstGeom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2A7D359F-03D5-F9A7-B0FF-295331F6C892}"/>
              </a:ext>
            </a:extLst>
          </p:cNvPr>
          <p:cNvSpPr/>
          <p:nvPr/>
        </p:nvSpPr>
        <p:spPr>
          <a:xfrm>
            <a:off x="1264092" y="2564093"/>
            <a:ext cx="1593605" cy="536407"/>
          </a:xfrm>
          <a:prstGeom prst="roundRect">
            <a:avLst/>
          </a:prstGeom>
          <a:solidFill>
            <a:srgbClr val="0037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noProof="1"/>
              <a:t>Weten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3698CA1-6E32-1DFF-9676-A7FC3B0D6D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35" y="1395427"/>
            <a:ext cx="1188000" cy="1188000"/>
          </a:xfrm>
          <a:prstGeom prst="rect">
            <a:avLst/>
          </a:prstGeom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B886869-3933-6808-41F8-1E7B115D434B}"/>
              </a:ext>
            </a:extLst>
          </p:cNvPr>
          <p:cNvSpPr/>
          <p:nvPr/>
        </p:nvSpPr>
        <p:spPr>
          <a:xfrm>
            <a:off x="4890732" y="2564093"/>
            <a:ext cx="1593605" cy="536407"/>
          </a:xfrm>
          <a:prstGeom prst="roundRect">
            <a:avLst/>
          </a:prstGeom>
          <a:solidFill>
            <a:srgbClr val="1A77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noProof="1"/>
              <a:t>Willen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A1DB06D-C98C-DBB7-2671-3E04E6438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929" y="1395427"/>
            <a:ext cx="1188000" cy="1188000"/>
          </a:xfrm>
          <a:prstGeom prst="rect">
            <a:avLst/>
          </a:prstGeom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6FB574D6-5E42-2C6B-CD50-885FA6451D48}"/>
              </a:ext>
            </a:extLst>
          </p:cNvPr>
          <p:cNvSpPr/>
          <p:nvPr/>
        </p:nvSpPr>
        <p:spPr>
          <a:xfrm>
            <a:off x="8720126" y="2564093"/>
            <a:ext cx="1593605" cy="536407"/>
          </a:xfrm>
          <a:prstGeom prst="roundRect">
            <a:avLst/>
          </a:prstGeom>
          <a:solidFill>
            <a:srgbClr val="27A5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noProof="1"/>
              <a:t>Kunnen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F326D82-EB3F-3272-1571-92BE84ED9401}"/>
              </a:ext>
            </a:extLst>
          </p:cNvPr>
          <p:cNvSpPr txBox="1"/>
          <p:nvPr/>
        </p:nvSpPr>
        <p:spPr>
          <a:xfrm>
            <a:off x="374070" y="282632"/>
            <a:ext cx="507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Oefening: Weten – Willen – Kunnen Framework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27604A02-DEF3-98F5-5758-015676284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D47749D2-BBDB-FFC5-090B-E4F07A3AE82D}"/>
              </a:ext>
            </a:extLst>
          </p:cNvPr>
          <p:cNvSpPr txBox="1"/>
          <p:nvPr/>
        </p:nvSpPr>
        <p:spPr>
          <a:xfrm>
            <a:off x="279424" y="3477986"/>
            <a:ext cx="3226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Voorbeeld: 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Niet </a:t>
            </a:r>
            <a:r>
              <a:rPr lang="nl-NL" sz="1400" u="sng" dirty="0"/>
              <a:t>weten</a:t>
            </a:r>
            <a:r>
              <a:rPr lang="nl-NL" sz="1400" dirty="0"/>
              <a:t> welke opleidingen er zijn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…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…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BAC50AE-6117-ECF4-B968-E2E9E38156C7}"/>
              </a:ext>
            </a:extLst>
          </p:cNvPr>
          <p:cNvSpPr txBox="1"/>
          <p:nvPr/>
        </p:nvSpPr>
        <p:spPr>
          <a:xfrm>
            <a:off x="4685417" y="3445329"/>
            <a:ext cx="3397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Voorbeeld: 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Niet </a:t>
            </a:r>
            <a:r>
              <a:rPr lang="nl-NL" sz="1400" u="sng" dirty="0"/>
              <a:t>willen</a:t>
            </a:r>
            <a:r>
              <a:rPr lang="nl-NL" sz="1400" dirty="0"/>
              <a:t> kiezen door invloed ouders of sociale omgeving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…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…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9F526FB-642D-4891-D195-19422477A30D}"/>
              </a:ext>
            </a:extLst>
          </p:cNvPr>
          <p:cNvSpPr txBox="1"/>
          <p:nvPr/>
        </p:nvSpPr>
        <p:spPr>
          <a:xfrm>
            <a:off x="8720127" y="3429000"/>
            <a:ext cx="32813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Voorbeeld: 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Niet </a:t>
            </a:r>
            <a:r>
              <a:rPr lang="nl-NL" sz="1400" u="sng" dirty="0"/>
              <a:t>kunnen</a:t>
            </a:r>
            <a:r>
              <a:rPr lang="nl-NL" sz="1400" dirty="0"/>
              <a:t> kiezen door kosten van de opleiding 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…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40559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20D8739-E445-E29E-6F82-82C3884E0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46" y="1395427"/>
            <a:ext cx="1188098" cy="1188098"/>
          </a:xfrm>
          <a:prstGeom prst="rect">
            <a:avLst/>
          </a:prstGeom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2A7D359F-03D5-F9A7-B0FF-295331F6C892}"/>
              </a:ext>
            </a:extLst>
          </p:cNvPr>
          <p:cNvSpPr/>
          <p:nvPr/>
        </p:nvSpPr>
        <p:spPr>
          <a:xfrm>
            <a:off x="1264092" y="2564093"/>
            <a:ext cx="1593605" cy="536407"/>
          </a:xfrm>
          <a:prstGeom prst="roundRect">
            <a:avLst/>
          </a:prstGeom>
          <a:solidFill>
            <a:srgbClr val="0037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noProof="1"/>
              <a:t>Weten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3698CA1-6E32-1DFF-9676-A7FC3B0D6D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35" y="2866783"/>
            <a:ext cx="1188000" cy="1188000"/>
          </a:xfrm>
          <a:prstGeom prst="rect">
            <a:avLst/>
          </a:prstGeom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B886869-3933-6808-41F8-1E7B115D434B}"/>
              </a:ext>
            </a:extLst>
          </p:cNvPr>
          <p:cNvSpPr/>
          <p:nvPr/>
        </p:nvSpPr>
        <p:spPr>
          <a:xfrm>
            <a:off x="4890732" y="4035449"/>
            <a:ext cx="1593605" cy="536407"/>
          </a:xfrm>
          <a:prstGeom prst="roundRect">
            <a:avLst/>
          </a:prstGeom>
          <a:solidFill>
            <a:srgbClr val="1A77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noProof="1"/>
              <a:t>Willen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A1DB06D-C98C-DBB7-2671-3E04E6438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929" y="1395427"/>
            <a:ext cx="1188000" cy="1188000"/>
          </a:xfrm>
          <a:prstGeom prst="rect">
            <a:avLst/>
          </a:prstGeom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6FB574D6-5E42-2C6B-CD50-885FA6451D48}"/>
              </a:ext>
            </a:extLst>
          </p:cNvPr>
          <p:cNvSpPr/>
          <p:nvPr/>
        </p:nvSpPr>
        <p:spPr>
          <a:xfrm>
            <a:off x="8720126" y="2564093"/>
            <a:ext cx="1593605" cy="536407"/>
          </a:xfrm>
          <a:prstGeom prst="roundRect">
            <a:avLst/>
          </a:prstGeom>
          <a:solidFill>
            <a:srgbClr val="27A5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noProof="1"/>
              <a:t>Kunnen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F326D82-EB3F-3272-1571-92BE84ED9401}"/>
              </a:ext>
            </a:extLst>
          </p:cNvPr>
          <p:cNvSpPr txBox="1"/>
          <p:nvPr/>
        </p:nvSpPr>
        <p:spPr>
          <a:xfrm>
            <a:off x="374070" y="282632"/>
            <a:ext cx="4868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Uitkomsten literatuur onderzoek </a:t>
            </a:r>
            <a:r>
              <a:rPr lang="nl-N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(in concept)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BCF62B0-138D-50A4-E17F-5002CE845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r="54562" b="67961"/>
          <a:stretch/>
        </p:blipFill>
        <p:spPr bwMode="auto">
          <a:xfrm>
            <a:off x="764425" y="3449398"/>
            <a:ext cx="3405188" cy="13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2E6680-5043-48F2-B8C2-424DA5143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8" r="26614" b="34974"/>
          <a:stretch/>
        </p:blipFill>
        <p:spPr bwMode="auto">
          <a:xfrm>
            <a:off x="3463848" y="5107787"/>
            <a:ext cx="5411976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A09B095-523F-C02C-5C25-700F0256C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4217" r="36491" b="3540"/>
          <a:stretch/>
        </p:blipFill>
        <p:spPr bwMode="auto">
          <a:xfrm>
            <a:off x="7423983" y="3372858"/>
            <a:ext cx="4683654" cy="151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3661764-4E2C-7E3E-E6DC-D6645D24AF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4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51A6E7C-52F2-CF50-8BBB-5D6C15FB14D2}"/>
              </a:ext>
            </a:extLst>
          </p:cNvPr>
          <p:cNvSpPr txBox="1"/>
          <p:nvPr/>
        </p:nvSpPr>
        <p:spPr>
          <a:xfrm>
            <a:off x="671945" y="630382"/>
            <a:ext cx="135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Programma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D35308B-E815-CDBC-5E34-E3B99FD3BF2F}"/>
              </a:ext>
            </a:extLst>
          </p:cNvPr>
          <p:cNvSpPr txBox="1"/>
          <p:nvPr/>
        </p:nvSpPr>
        <p:spPr>
          <a:xfrm>
            <a:off x="681977" y="1221575"/>
            <a:ext cx="44847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Foto!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Welkom ICT </a:t>
            </a:r>
            <a:r>
              <a:rPr lang="nl-NL" sz="2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Tribe</a:t>
            </a:r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Almere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Updates: ontwikkelingen in Den Haag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Regionale plannen van aanpak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Check-in bij regioaanjagers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Pauze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Aan de slag!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Borrel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C0D631-D680-F405-0F3B-31103156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53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6F7CA18A-D5A7-F770-FFF1-EB24FE7A140F}"/>
              </a:ext>
            </a:extLst>
          </p:cNvPr>
          <p:cNvSpPr/>
          <p:nvPr/>
        </p:nvSpPr>
        <p:spPr>
          <a:xfrm>
            <a:off x="7637113" y="1222311"/>
            <a:ext cx="3175132" cy="44818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5E5C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75CB3C06-A0CF-7A4D-E000-54352BEB7D3C}"/>
              </a:ext>
            </a:extLst>
          </p:cNvPr>
          <p:cNvSpPr/>
          <p:nvPr/>
        </p:nvSpPr>
        <p:spPr>
          <a:xfrm>
            <a:off x="4462755" y="1222311"/>
            <a:ext cx="3175132" cy="44818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5E5C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66F49275-0BFF-7350-B816-271D9F21651A}"/>
              </a:ext>
            </a:extLst>
          </p:cNvPr>
          <p:cNvSpPr/>
          <p:nvPr/>
        </p:nvSpPr>
        <p:spPr>
          <a:xfrm>
            <a:off x="1287624" y="1222311"/>
            <a:ext cx="3175132" cy="4481803"/>
          </a:xfrm>
          <a:prstGeom prst="roundRect">
            <a:avLst>
              <a:gd name="adj" fmla="val 1386"/>
            </a:avLst>
          </a:prstGeom>
          <a:solidFill>
            <a:schemeClr val="bg1"/>
          </a:solidFill>
          <a:ln>
            <a:solidFill>
              <a:srgbClr val="5E5C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688A837-4E0E-05B9-F768-7C0FB6716E05}"/>
              </a:ext>
            </a:extLst>
          </p:cNvPr>
          <p:cNvSpPr/>
          <p:nvPr/>
        </p:nvSpPr>
        <p:spPr>
          <a:xfrm>
            <a:off x="1287625" y="1222311"/>
            <a:ext cx="9523846" cy="4481803"/>
          </a:xfrm>
          <a:prstGeom prst="roundRect">
            <a:avLst>
              <a:gd name="adj" fmla="val 725"/>
            </a:avLst>
          </a:prstGeom>
          <a:noFill/>
          <a:ln w="38100">
            <a:solidFill>
              <a:srgbClr val="5E5C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" name="Graphic 28" descr="Gebruiker met effen opvulling">
            <a:extLst>
              <a:ext uri="{FF2B5EF4-FFF2-40B4-BE49-F238E27FC236}">
                <a16:creationId xmlns:a16="http://schemas.microsoft.com/office/drawing/2014/main" id="{5F68A366-FF9D-DB15-346E-2C1F60859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4658" y="4479870"/>
            <a:ext cx="1453870" cy="1453870"/>
          </a:xfrm>
          <a:prstGeom prst="rect">
            <a:avLst/>
          </a:prstGeom>
        </p:spPr>
      </p:pic>
      <p:sp>
        <p:nvSpPr>
          <p:cNvPr id="30" name="Titel 1">
            <a:extLst>
              <a:ext uri="{FF2B5EF4-FFF2-40B4-BE49-F238E27FC236}">
                <a16:creationId xmlns:a16="http://schemas.microsoft.com/office/drawing/2014/main" id="{88161AD0-731F-D280-F82D-E5F3226A6C65}"/>
              </a:ext>
            </a:extLst>
          </p:cNvPr>
          <p:cNvSpPr txBox="1">
            <a:spLocks/>
          </p:cNvSpPr>
          <p:nvPr/>
        </p:nvSpPr>
        <p:spPr>
          <a:xfrm>
            <a:off x="10021771" y="5763571"/>
            <a:ext cx="1579400" cy="517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ircular Std Bold" panose="020B0604020101020102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nl-NL" sz="1200" dirty="0"/>
              <a:t>ICT-professional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5DD1F8B5-6610-F374-8CDE-9451BAB1857C}"/>
              </a:ext>
            </a:extLst>
          </p:cNvPr>
          <p:cNvSpPr txBox="1">
            <a:spLocks/>
          </p:cNvSpPr>
          <p:nvPr/>
        </p:nvSpPr>
        <p:spPr>
          <a:xfrm>
            <a:off x="161098" y="5757797"/>
            <a:ext cx="2258203" cy="517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ircular Std Bold" panose="020B0604020101020102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nl-NL" sz="1200" dirty="0"/>
              <a:t>Niet-ICT-professional</a:t>
            </a:r>
          </a:p>
        </p:txBody>
      </p:sp>
      <p:sp>
        <p:nvSpPr>
          <p:cNvPr id="32" name="Pijl: rechts 31">
            <a:extLst>
              <a:ext uri="{FF2B5EF4-FFF2-40B4-BE49-F238E27FC236}">
                <a16:creationId xmlns:a16="http://schemas.microsoft.com/office/drawing/2014/main" id="{3507532A-485D-531C-9595-5F6C4EC6654F}"/>
              </a:ext>
            </a:extLst>
          </p:cNvPr>
          <p:cNvSpPr/>
          <p:nvPr/>
        </p:nvSpPr>
        <p:spPr>
          <a:xfrm>
            <a:off x="2252706" y="5883835"/>
            <a:ext cx="7779188" cy="276999"/>
          </a:xfrm>
          <a:prstGeom prst="rightArrow">
            <a:avLst>
              <a:gd name="adj1" fmla="val 72491"/>
              <a:gd name="adj2" fmla="val 46562"/>
            </a:avLst>
          </a:prstGeom>
          <a:solidFill>
            <a:srgbClr val="1211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Graphic 33" descr="Gebruiker met effen opvulling">
            <a:extLst>
              <a:ext uri="{FF2B5EF4-FFF2-40B4-BE49-F238E27FC236}">
                <a16:creationId xmlns:a16="http://schemas.microsoft.com/office/drawing/2014/main" id="{7D9792F0-A72F-B271-DF4D-536657F81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408" y="4479870"/>
            <a:ext cx="1453870" cy="145387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8321D26-214A-F30B-EABE-99AF55048CA3}"/>
              </a:ext>
            </a:extLst>
          </p:cNvPr>
          <p:cNvSpPr txBox="1"/>
          <p:nvPr/>
        </p:nvSpPr>
        <p:spPr>
          <a:xfrm>
            <a:off x="2388832" y="5874000"/>
            <a:ext cx="972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dirty="0">
                <a:solidFill>
                  <a:schemeClr val="bg1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Weten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F8C8DAB-C355-71AA-5600-21B2D21C5A48}"/>
              </a:ext>
            </a:extLst>
          </p:cNvPr>
          <p:cNvSpPr txBox="1"/>
          <p:nvPr/>
        </p:nvSpPr>
        <p:spPr>
          <a:xfrm>
            <a:off x="5658628" y="5873998"/>
            <a:ext cx="8747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dirty="0">
                <a:solidFill>
                  <a:schemeClr val="bg1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Willen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CC70D3C-66BB-3B7C-3BFC-52D1E1217306}"/>
              </a:ext>
            </a:extLst>
          </p:cNvPr>
          <p:cNvSpPr txBox="1"/>
          <p:nvPr/>
        </p:nvSpPr>
        <p:spPr>
          <a:xfrm>
            <a:off x="8681855" y="5873998"/>
            <a:ext cx="10809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dirty="0">
                <a:solidFill>
                  <a:schemeClr val="bg1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Kunnen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9913650-7F63-5DB1-693D-79F73D781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2548" y="1475547"/>
            <a:ext cx="1294840" cy="9400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A91FF00B-65D7-BDB5-E30A-A295B558D4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2121" y="3889733"/>
            <a:ext cx="1661680" cy="8124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989F26EE-7E5F-0E4C-32B3-850999C3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4362" y="3569272"/>
            <a:ext cx="1492731" cy="844428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8A413056-AED0-1320-1CB5-9E29AB69F0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8515" y="5043531"/>
            <a:ext cx="2387666" cy="556924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02C63744-A4F6-6858-6761-D6A84FCA38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1136" y="2747723"/>
            <a:ext cx="1245402" cy="556923"/>
          </a:xfrm>
          <a:prstGeom prst="rect">
            <a:avLst/>
          </a:prstGeom>
        </p:spPr>
      </p:pic>
      <p:pic>
        <p:nvPicPr>
          <p:cNvPr id="64" name="Afbeelding 63">
            <a:extLst>
              <a:ext uri="{FF2B5EF4-FFF2-40B4-BE49-F238E27FC236}">
                <a16:creationId xmlns:a16="http://schemas.microsoft.com/office/drawing/2014/main" id="{6499FC75-3776-DA19-91A5-F373EC6BBC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4879" y="2871536"/>
            <a:ext cx="1164711" cy="379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27A8D9D0-04F0-13E8-F850-7D1A2AA970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77586" y="1525149"/>
            <a:ext cx="1289525" cy="1018199"/>
          </a:xfrm>
          <a:prstGeom prst="rect">
            <a:avLst/>
          </a:prstGeom>
        </p:spPr>
      </p:pic>
      <p:pic>
        <p:nvPicPr>
          <p:cNvPr id="80" name="Afbeelding 79">
            <a:extLst>
              <a:ext uri="{FF2B5EF4-FFF2-40B4-BE49-F238E27FC236}">
                <a16:creationId xmlns:a16="http://schemas.microsoft.com/office/drawing/2014/main" id="{B908F718-FFF4-7B93-4937-D38625020C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  <p:pic>
        <p:nvPicPr>
          <p:cNvPr id="23554" name="Picture 2" descr="VHTO - YouTube">
            <a:extLst>
              <a:ext uri="{FF2B5EF4-FFF2-40B4-BE49-F238E27FC236}">
                <a16:creationId xmlns:a16="http://schemas.microsoft.com/office/drawing/2014/main" id="{298CE6CD-5209-09E1-371F-47D4B5EAC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6" t="15054" r="18382" b="22998"/>
          <a:stretch/>
        </p:blipFill>
        <p:spPr bwMode="auto">
          <a:xfrm>
            <a:off x="5118308" y="1492858"/>
            <a:ext cx="1562330" cy="14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kstvak 80">
            <a:extLst>
              <a:ext uri="{FF2B5EF4-FFF2-40B4-BE49-F238E27FC236}">
                <a16:creationId xmlns:a16="http://schemas.microsoft.com/office/drawing/2014/main" id="{053EA70C-C45C-5746-2C09-00B621701258}"/>
              </a:ext>
            </a:extLst>
          </p:cNvPr>
          <p:cNvSpPr txBox="1"/>
          <p:nvPr/>
        </p:nvSpPr>
        <p:spPr>
          <a:xfrm>
            <a:off x="5205981" y="2960894"/>
            <a:ext cx="134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Rolmodellen</a:t>
            </a:r>
          </a:p>
        </p:txBody>
      </p:sp>
      <p:pic>
        <p:nvPicPr>
          <p:cNvPr id="23558" name="Picture 6" descr="PQR zet zich in voor Diversity Day">
            <a:extLst>
              <a:ext uri="{FF2B5EF4-FFF2-40B4-BE49-F238E27FC236}">
                <a16:creationId xmlns:a16="http://schemas.microsoft.com/office/drawing/2014/main" id="{4F59072E-E387-42F8-FD4E-9B4A3057E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28" y="3968237"/>
            <a:ext cx="2500993" cy="7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kstvak 82">
            <a:extLst>
              <a:ext uri="{FF2B5EF4-FFF2-40B4-BE49-F238E27FC236}">
                <a16:creationId xmlns:a16="http://schemas.microsoft.com/office/drawing/2014/main" id="{1A17A241-E473-503B-ECDF-6887AE965DFE}"/>
              </a:ext>
            </a:extLst>
          </p:cNvPr>
          <p:cNvSpPr txBox="1"/>
          <p:nvPr/>
        </p:nvSpPr>
        <p:spPr>
          <a:xfrm>
            <a:off x="4911487" y="4645903"/>
            <a:ext cx="212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Werkcultuur + imago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90643B3A-BFA7-2ECB-8F4A-6FF0CC21E5EB}"/>
              </a:ext>
            </a:extLst>
          </p:cNvPr>
          <p:cNvSpPr txBox="1"/>
          <p:nvPr/>
        </p:nvSpPr>
        <p:spPr>
          <a:xfrm>
            <a:off x="8506805" y="2634557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Omscholing</a:t>
            </a: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FD6F0184-3FA2-31E2-7427-C5626C51C19F}"/>
              </a:ext>
            </a:extLst>
          </p:cNvPr>
          <p:cNvSpPr txBox="1"/>
          <p:nvPr/>
        </p:nvSpPr>
        <p:spPr>
          <a:xfrm>
            <a:off x="8819943" y="4479772"/>
            <a:ext cx="104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Vouchers</a:t>
            </a: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B4B197F9-0E6B-ABFD-7178-144C981293BC}"/>
              </a:ext>
            </a:extLst>
          </p:cNvPr>
          <p:cNvSpPr txBox="1"/>
          <p:nvPr/>
        </p:nvSpPr>
        <p:spPr>
          <a:xfrm>
            <a:off x="2224217" y="4715392"/>
            <a:ext cx="203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Overzicht cursussen</a:t>
            </a: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D2DF23B0-8CD9-8449-7780-50DA64919950}"/>
              </a:ext>
            </a:extLst>
          </p:cNvPr>
          <p:cNvSpPr txBox="1"/>
          <p:nvPr/>
        </p:nvSpPr>
        <p:spPr>
          <a:xfrm>
            <a:off x="2886565" y="1638740"/>
            <a:ext cx="1369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Inzicht in eigen skills</a:t>
            </a:r>
          </a:p>
        </p:txBody>
      </p:sp>
      <p:sp>
        <p:nvSpPr>
          <p:cNvPr id="88" name="Tekstvak 87">
            <a:extLst>
              <a:ext uri="{FF2B5EF4-FFF2-40B4-BE49-F238E27FC236}">
                <a16:creationId xmlns:a16="http://schemas.microsoft.com/office/drawing/2014/main" id="{D3B65011-6122-57B4-61A5-56C3E2EFDD68}"/>
              </a:ext>
            </a:extLst>
          </p:cNvPr>
          <p:cNvSpPr txBox="1"/>
          <p:nvPr/>
        </p:nvSpPr>
        <p:spPr>
          <a:xfrm>
            <a:off x="1838426" y="3358329"/>
            <a:ext cx="226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Inzicht in beroepen</a:t>
            </a:r>
          </a:p>
        </p:txBody>
      </p:sp>
    </p:spTree>
    <p:extLst>
      <p:ext uri="{BB962C8B-B14F-4D97-AF65-F5344CB8AC3E}">
        <p14:creationId xmlns:p14="http://schemas.microsoft.com/office/powerpoint/2010/main" val="334035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BDCF85F-E497-3360-9EF0-3B8A5D351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DFF95BE-4068-CF59-2A3C-7EBD52DDF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162" y="957662"/>
            <a:ext cx="4303816" cy="39807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8054D7C-CB42-6108-9BB7-EFDAC36E2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142" y="957662"/>
            <a:ext cx="2823529" cy="398076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03F2458-6C2E-C16B-B1A8-305A1EF057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245"/>
          <a:stretch/>
        </p:blipFill>
        <p:spPr>
          <a:xfrm>
            <a:off x="4282167" y="5058176"/>
            <a:ext cx="4010740" cy="164572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8BF5FAA-F906-BE44-260E-28AD2CC54FD7}"/>
              </a:ext>
            </a:extLst>
          </p:cNvPr>
          <p:cNvSpPr txBox="1"/>
          <p:nvPr/>
        </p:nvSpPr>
        <p:spPr>
          <a:xfrm>
            <a:off x="374070" y="282632"/>
            <a:ext cx="1488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Zeeland</a:t>
            </a:r>
          </a:p>
        </p:txBody>
      </p:sp>
    </p:spTree>
    <p:extLst>
      <p:ext uri="{BB962C8B-B14F-4D97-AF65-F5344CB8AC3E}">
        <p14:creationId xmlns:p14="http://schemas.microsoft.com/office/powerpoint/2010/main" val="3098086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BDCF85F-E497-3360-9EF0-3B8A5D351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B1C6A8B-9145-AD78-E5CC-CA6DE833C16E}"/>
              </a:ext>
            </a:extLst>
          </p:cNvPr>
          <p:cNvSpPr txBox="1"/>
          <p:nvPr/>
        </p:nvSpPr>
        <p:spPr>
          <a:xfrm>
            <a:off x="1734784" y="1109946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Zuid-Holland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97B8CAB-EA07-1E35-4475-6FCD3D5E3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090"/>
          <a:stretch/>
        </p:blipFill>
        <p:spPr>
          <a:xfrm>
            <a:off x="733298" y="2195376"/>
            <a:ext cx="4470628" cy="246724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FF53172-A715-0769-FE49-87153EF7CD35}"/>
              </a:ext>
            </a:extLst>
          </p:cNvPr>
          <p:cNvSpPr txBox="1"/>
          <p:nvPr/>
        </p:nvSpPr>
        <p:spPr>
          <a:xfrm>
            <a:off x="8712527" y="1109946"/>
            <a:ext cx="1914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Groningen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9B87491-8FBF-152E-A9E9-9DA657E591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388"/>
          <a:stretch/>
        </p:blipFill>
        <p:spPr>
          <a:xfrm>
            <a:off x="6825406" y="1915884"/>
            <a:ext cx="4091796" cy="33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89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5FF4831E-4E11-89B1-950D-95ABA4FA4B26}"/>
              </a:ext>
            </a:extLst>
          </p:cNvPr>
          <p:cNvSpPr txBox="1"/>
          <p:nvPr/>
        </p:nvSpPr>
        <p:spPr>
          <a:xfrm>
            <a:off x="726622" y="767443"/>
            <a:ext cx="1078502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 zoek naar de witte vlekken in jouw regio!</a:t>
            </a: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Stap 1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Pak je lijst met regionale initiatieven erbij en scoor de initiatieven op de sterren van de pilarenafbeelding </a:t>
            </a:r>
          </a:p>
          <a:p>
            <a:r>
              <a:rPr lang="nl-NL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&gt; Mocht je veel initiatieven hebben, zoek dan eerst alle initiatieven die zich richten op </a:t>
            </a:r>
            <a:r>
              <a:rPr lang="nl-NL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zij-instroom</a:t>
            </a:r>
            <a:r>
              <a:rPr lang="nl-NL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naar een          ICT- functie (ster 4/5 of ster D).</a:t>
            </a: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Stap 2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Beoordeel of de initiatieven zich richten op het ‘weten’, ‘willen’, of ‘kunnen’ van een kandidaat. En specificeer waar mogelijk.</a:t>
            </a: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Stap 3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Identificeer de witte vlekken in je regio op een of de verschillende lijnen! </a:t>
            </a: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Stap 4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Laat je inspireren door de ‘Werkende modellen’ op de HCA ICT website en ga in gesprek met je buurman/ buurvrouw over mogelijke oplossingen voor de witte vlekken in jouw regio.</a:t>
            </a: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Stap 5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Plenair bespreken! </a:t>
            </a: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7896CE60-B112-AC8B-21AC-389B35AF2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90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6F7CA18A-D5A7-F770-FFF1-EB24FE7A140F}"/>
              </a:ext>
            </a:extLst>
          </p:cNvPr>
          <p:cNvSpPr/>
          <p:nvPr/>
        </p:nvSpPr>
        <p:spPr>
          <a:xfrm>
            <a:off x="7637113" y="1222311"/>
            <a:ext cx="3175132" cy="44818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5E5C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75CB3C06-A0CF-7A4D-E000-54352BEB7D3C}"/>
              </a:ext>
            </a:extLst>
          </p:cNvPr>
          <p:cNvSpPr/>
          <p:nvPr/>
        </p:nvSpPr>
        <p:spPr>
          <a:xfrm>
            <a:off x="4462755" y="1222311"/>
            <a:ext cx="3175132" cy="44818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5E5C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Pijl: rechts 75">
            <a:extLst>
              <a:ext uri="{FF2B5EF4-FFF2-40B4-BE49-F238E27FC236}">
                <a16:creationId xmlns:a16="http://schemas.microsoft.com/office/drawing/2014/main" id="{4FCB4FD1-B88F-9F34-8020-7EB27305D36B}"/>
              </a:ext>
            </a:extLst>
          </p:cNvPr>
          <p:cNvSpPr/>
          <p:nvPr/>
        </p:nvSpPr>
        <p:spPr>
          <a:xfrm>
            <a:off x="1286851" y="3331052"/>
            <a:ext cx="9524619" cy="276999"/>
          </a:xfrm>
          <a:prstGeom prst="rightArrow">
            <a:avLst>
              <a:gd name="adj1" fmla="val 72491"/>
              <a:gd name="adj2" fmla="val 46562"/>
            </a:avLst>
          </a:prstGeom>
          <a:solidFill>
            <a:srgbClr val="1211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688A837-4E0E-05B9-F768-7C0FB6716E05}"/>
              </a:ext>
            </a:extLst>
          </p:cNvPr>
          <p:cNvSpPr/>
          <p:nvPr/>
        </p:nvSpPr>
        <p:spPr>
          <a:xfrm>
            <a:off x="1287625" y="1222311"/>
            <a:ext cx="9523846" cy="4481803"/>
          </a:xfrm>
          <a:prstGeom prst="roundRect">
            <a:avLst>
              <a:gd name="adj" fmla="val 725"/>
            </a:avLst>
          </a:prstGeom>
          <a:noFill/>
          <a:ln w="38100">
            <a:solidFill>
              <a:srgbClr val="5E5C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88161AD0-731F-D280-F82D-E5F3226A6C65}"/>
              </a:ext>
            </a:extLst>
          </p:cNvPr>
          <p:cNvSpPr txBox="1">
            <a:spLocks/>
          </p:cNvSpPr>
          <p:nvPr/>
        </p:nvSpPr>
        <p:spPr>
          <a:xfrm>
            <a:off x="10021771" y="5763571"/>
            <a:ext cx="1579400" cy="517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ircular Std Bold" panose="020B0604020101020102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nl-NL" sz="1200" dirty="0"/>
              <a:t>ICT-professional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5DD1F8B5-6610-F374-8CDE-9451BAB1857C}"/>
              </a:ext>
            </a:extLst>
          </p:cNvPr>
          <p:cNvSpPr txBox="1">
            <a:spLocks/>
          </p:cNvSpPr>
          <p:nvPr/>
        </p:nvSpPr>
        <p:spPr>
          <a:xfrm>
            <a:off x="161098" y="5757797"/>
            <a:ext cx="2258203" cy="517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ircular Std Bold" panose="020B0604020101020102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nl-NL" sz="1200" dirty="0"/>
              <a:t>Niet-ICT-professional</a:t>
            </a:r>
          </a:p>
        </p:txBody>
      </p:sp>
      <p:sp>
        <p:nvSpPr>
          <p:cNvPr id="32" name="Pijl: rechts 31">
            <a:extLst>
              <a:ext uri="{FF2B5EF4-FFF2-40B4-BE49-F238E27FC236}">
                <a16:creationId xmlns:a16="http://schemas.microsoft.com/office/drawing/2014/main" id="{3507532A-485D-531C-9595-5F6C4EC6654F}"/>
              </a:ext>
            </a:extLst>
          </p:cNvPr>
          <p:cNvSpPr/>
          <p:nvPr/>
        </p:nvSpPr>
        <p:spPr>
          <a:xfrm>
            <a:off x="2252706" y="5883835"/>
            <a:ext cx="7779188" cy="276999"/>
          </a:xfrm>
          <a:prstGeom prst="rightArrow">
            <a:avLst>
              <a:gd name="adj1" fmla="val 72491"/>
              <a:gd name="adj2" fmla="val 46562"/>
            </a:avLst>
          </a:prstGeom>
          <a:solidFill>
            <a:srgbClr val="1211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8321D26-214A-F30B-EABE-99AF55048CA3}"/>
              </a:ext>
            </a:extLst>
          </p:cNvPr>
          <p:cNvSpPr txBox="1"/>
          <p:nvPr/>
        </p:nvSpPr>
        <p:spPr>
          <a:xfrm>
            <a:off x="2388832" y="5874000"/>
            <a:ext cx="972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dirty="0">
                <a:solidFill>
                  <a:schemeClr val="bg1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Weten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F8C8DAB-C355-71AA-5600-21B2D21C5A48}"/>
              </a:ext>
            </a:extLst>
          </p:cNvPr>
          <p:cNvSpPr txBox="1"/>
          <p:nvPr/>
        </p:nvSpPr>
        <p:spPr>
          <a:xfrm>
            <a:off x="5658628" y="5873998"/>
            <a:ext cx="8747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dirty="0">
                <a:solidFill>
                  <a:schemeClr val="bg1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Willen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CC70D3C-66BB-3B7C-3BFC-52D1E1217306}"/>
              </a:ext>
            </a:extLst>
          </p:cNvPr>
          <p:cNvSpPr txBox="1"/>
          <p:nvPr/>
        </p:nvSpPr>
        <p:spPr>
          <a:xfrm>
            <a:off x="8681855" y="5873998"/>
            <a:ext cx="10809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dirty="0">
                <a:solidFill>
                  <a:schemeClr val="bg1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Kunnen</a:t>
            </a:r>
          </a:p>
        </p:txBody>
      </p:sp>
      <p:pic>
        <p:nvPicPr>
          <p:cNvPr id="67" name="Graphic 66" descr="Gebruiker met effen opvulling">
            <a:extLst>
              <a:ext uri="{FF2B5EF4-FFF2-40B4-BE49-F238E27FC236}">
                <a16:creationId xmlns:a16="http://schemas.microsoft.com/office/drawing/2014/main" id="{12F44696-35D3-B9EA-5821-131628814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2465" y="1854198"/>
            <a:ext cx="527304" cy="527304"/>
          </a:xfrm>
          <a:prstGeom prst="rect">
            <a:avLst/>
          </a:prstGeom>
        </p:spPr>
      </p:pic>
      <p:sp>
        <p:nvSpPr>
          <p:cNvPr id="68" name="Titel 1">
            <a:extLst>
              <a:ext uri="{FF2B5EF4-FFF2-40B4-BE49-F238E27FC236}">
                <a16:creationId xmlns:a16="http://schemas.microsoft.com/office/drawing/2014/main" id="{70059EBB-BBB2-BB50-DB20-17E194C1F2E2}"/>
              </a:ext>
            </a:extLst>
          </p:cNvPr>
          <p:cNvSpPr txBox="1">
            <a:spLocks/>
          </p:cNvSpPr>
          <p:nvPr/>
        </p:nvSpPr>
        <p:spPr>
          <a:xfrm>
            <a:off x="-64315" y="2293531"/>
            <a:ext cx="1414717" cy="517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ircular Std Bold" panose="020B0604020101020102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nl-NL" sz="800" dirty="0"/>
              <a:t>Professionals</a:t>
            </a:r>
          </a:p>
          <a:p>
            <a:pPr algn="ctr"/>
            <a:r>
              <a:rPr lang="nl-NL" sz="700" dirty="0"/>
              <a:t>Junior / Medior / Senior</a:t>
            </a:r>
          </a:p>
          <a:p>
            <a:pPr algn="ctr"/>
            <a:r>
              <a:rPr lang="nl-NL" sz="800" dirty="0"/>
              <a:t>MBO / HBO / WO</a:t>
            </a:r>
          </a:p>
          <a:p>
            <a:pPr algn="ctr"/>
            <a:r>
              <a:rPr lang="nl-NL" sz="800" dirty="0"/>
              <a:t> (Niet-ICT)</a:t>
            </a:r>
          </a:p>
        </p:txBody>
      </p:sp>
      <p:pic>
        <p:nvPicPr>
          <p:cNvPr id="69" name="Graphic 68" descr="Gebruiker met effen opvulling">
            <a:extLst>
              <a:ext uri="{FF2B5EF4-FFF2-40B4-BE49-F238E27FC236}">
                <a16:creationId xmlns:a16="http://schemas.microsoft.com/office/drawing/2014/main" id="{28C897E3-9DDB-DCE3-0A99-DB2797380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95211" y="2785795"/>
            <a:ext cx="527304" cy="527304"/>
          </a:xfrm>
          <a:prstGeom prst="rect">
            <a:avLst/>
          </a:prstGeom>
        </p:spPr>
      </p:pic>
      <p:sp>
        <p:nvSpPr>
          <p:cNvPr id="70" name="Titel 1">
            <a:extLst>
              <a:ext uri="{FF2B5EF4-FFF2-40B4-BE49-F238E27FC236}">
                <a16:creationId xmlns:a16="http://schemas.microsoft.com/office/drawing/2014/main" id="{221918FA-1C14-94F6-6B81-8134771316EB}"/>
              </a:ext>
            </a:extLst>
          </p:cNvPr>
          <p:cNvSpPr txBox="1">
            <a:spLocks/>
          </p:cNvSpPr>
          <p:nvPr/>
        </p:nvSpPr>
        <p:spPr>
          <a:xfrm>
            <a:off x="52633" y="3251879"/>
            <a:ext cx="1212460" cy="517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ircular Std Bold" panose="020B0604020101020102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nl-NL" sz="900" dirty="0"/>
              <a:t>Werkzoekenden</a:t>
            </a:r>
          </a:p>
          <a:p>
            <a:pPr algn="ctr"/>
            <a:r>
              <a:rPr lang="nl-NL" sz="800" dirty="0"/>
              <a:t>Junior / Medior / Senior</a:t>
            </a:r>
          </a:p>
          <a:p>
            <a:pPr algn="ctr"/>
            <a:r>
              <a:rPr lang="nl-NL" sz="900" dirty="0"/>
              <a:t>MBO / HBO / WO</a:t>
            </a:r>
          </a:p>
          <a:p>
            <a:pPr algn="ctr"/>
            <a:r>
              <a:rPr lang="nl-NL" sz="900" dirty="0"/>
              <a:t> (Niet-ICT)</a:t>
            </a:r>
          </a:p>
        </p:txBody>
      </p:sp>
      <p:pic>
        <p:nvPicPr>
          <p:cNvPr id="71" name="Graphic 70" descr="Gebruiker met effen opvulling">
            <a:extLst>
              <a:ext uri="{FF2B5EF4-FFF2-40B4-BE49-F238E27FC236}">
                <a16:creationId xmlns:a16="http://schemas.microsoft.com/office/drawing/2014/main" id="{AC8C17AD-DD3D-E5FF-5521-5E246F6E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73599" y="3732239"/>
            <a:ext cx="527304" cy="527304"/>
          </a:xfrm>
          <a:prstGeom prst="rect">
            <a:avLst/>
          </a:prstGeom>
        </p:spPr>
      </p:pic>
      <p:sp>
        <p:nvSpPr>
          <p:cNvPr id="72" name="Titel 1">
            <a:extLst>
              <a:ext uri="{FF2B5EF4-FFF2-40B4-BE49-F238E27FC236}">
                <a16:creationId xmlns:a16="http://schemas.microsoft.com/office/drawing/2014/main" id="{08019B7E-228F-D30F-664C-3E9D7C1DB9A1}"/>
              </a:ext>
            </a:extLst>
          </p:cNvPr>
          <p:cNvSpPr txBox="1">
            <a:spLocks/>
          </p:cNvSpPr>
          <p:nvPr/>
        </p:nvSpPr>
        <p:spPr>
          <a:xfrm>
            <a:off x="81226" y="4135427"/>
            <a:ext cx="1111493" cy="517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ircular Std Bold" panose="020B0604020101020102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nl-NL" sz="800" dirty="0"/>
              <a:t>Schoolverlaters</a:t>
            </a:r>
          </a:p>
          <a:p>
            <a:pPr algn="ctr"/>
            <a:r>
              <a:rPr lang="nl-NL" sz="800" dirty="0"/>
              <a:t>MBO / HBO / WO</a:t>
            </a:r>
          </a:p>
          <a:p>
            <a:pPr algn="ctr"/>
            <a:r>
              <a:rPr lang="nl-NL" sz="800" dirty="0"/>
              <a:t> (Niet-ICT)</a:t>
            </a:r>
          </a:p>
        </p:txBody>
      </p:sp>
      <p:pic>
        <p:nvPicPr>
          <p:cNvPr id="74" name="Graphic 73" descr="Gebruiker met effen opvulling">
            <a:extLst>
              <a:ext uri="{FF2B5EF4-FFF2-40B4-BE49-F238E27FC236}">
                <a16:creationId xmlns:a16="http://schemas.microsoft.com/office/drawing/2014/main" id="{A14E134A-EE2F-318B-EAA3-D2C06BC70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73599" y="4563801"/>
            <a:ext cx="527304" cy="527304"/>
          </a:xfrm>
          <a:prstGeom prst="rect">
            <a:avLst/>
          </a:prstGeom>
        </p:spPr>
      </p:pic>
      <p:sp>
        <p:nvSpPr>
          <p:cNvPr id="75" name="Titel 1">
            <a:extLst>
              <a:ext uri="{FF2B5EF4-FFF2-40B4-BE49-F238E27FC236}">
                <a16:creationId xmlns:a16="http://schemas.microsoft.com/office/drawing/2014/main" id="{F881F9AA-2AB5-99D5-5F22-08DAA91398EA}"/>
              </a:ext>
            </a:extLst>
          </p:cNvPr>
          <p:cNvSpPr txBox="1">
            <a:spLocks/>
          </p:cNvSpPr>
          <p:nvPr/>
        </p:nvSpPr>
        <p:spPr>
          <a:xfrm>
            <a:off x="132922" y="4917285"/>
            <a:ext cx="1008658" cy="517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ircular Std Bold" panose="020B0604020101020102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nl-NL" sz="800" dirty="0"/>
              <a:t>(Niet-ICT) Asielzoekers</a:t>
            </a:r>
          </a:p>
        </p:txBody>
      </p:sp>
      <p:pic>
        <p:nvPicPr>
          <p:cNvPr id="6" name="Graphic 5" descr="Gebruiker met effen opvulling">
            <a:extLst>
              <a:ext uri="{FF2B5EF4-FFF2-40B4-BE49-F238E27FC236}">
                <a16:creationId xmlns:a16="http://schemas.microsoft.com/office/drawing/2014/main" id="{C9618C37-1FFF-3BB0-4A4A-D8101F531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008223" y="1888282"/>
            <a:ext cx="527304" cy="52730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036E4BD-E0A0-00A9-5EC1-583CDBA3AE70}"/>
              </a:ext>
            </a:extLst>
          </p:cNvPr>
          <p:cNvSpPr txBox="1">
            <a:spLocks/>
          </p:cNvSpPr>
          <p:nvPr/>
        </p:nvSpPr>
        <p:spPr>
          <a:xfrm>
            <a:off x="10767546" y="2241766"/>
            <a:ext cx="1008658" cy="517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ircular Std Bold" panose="020B0604020101020102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nl-NL" sz="800" dirty="0"/>
              <a:t>Junior ICT-professional</a:t>
            </a:r>
          </a:p>
        </p:txBody>
      </p:sp>
      <p:pic>
        <p:nvPicPr>
          <p:cNvPr id="9" name="Graphic 8" descr="Gebruiker met effen opvulling">
            <a:extLst>
              <a:ext uri="{FF2B5EF4-FFF2-40B4-BE49-F238E27FC236}">
                <a16:creationId xmlns:a16="http://schemas.microsoft.com/office/drawing/2014/main" id="{92DFEBC6-0344-1CE4-ACA3-A5EC194E7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008223" y="2690657"/>
            <a:ext cx="527304" cy="527304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3746443E-5E91-B7A8-B188-76A3F00A403F}"/>
              </a:ext>
            </a:extLst>
          </p:cNvPr>
          <p:cNvSpPr txBox="1">
            <a:spLocks/>
          </p:cNvSpPr>
          <p:nvPr/>
        </p:nvSpPr>
        <p:spPr>
          <a:xfrm>
            <a:off x="10785875" y="3116963"/>
            <a:ext cx="1008658" cy="517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ircular Std Bold" panose="020B0604020101020102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nl-NL" sz="800" dirty="0">
                <a:latin typeface="Circular Std Bold" panose="020B0804020101010102" pitchFamily="34" charset="0"/>
                <a:cs typeface="Circular Std Bold" panose="020B0804020101010102" pitchFamily="34" charset="0"/>
              </a:rPr>
              <a:t>Medior ICT-professional</a:t>
            </a:r>
          </a:p>
        </p:txBody>
      </p:sp>
      <p:pic>
        <p:nvPicPr>
          <p:cNvPr id="13" name="Graphic 12" descr="Gebruiker met effen opvulling">
            <a:extLst>
              <a:ext uri="{FF2B5EF4-FFF2-40B4-BE49-F238E27FC236}">
                <a16:creationId xmlns:a16="http://schemas.microsoft.com/office/drawing/2014/main" id="{C65C1A96-4094-2E7A-6264-E58010790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019676" y="3557550"/>
            <a:ext cx="527304" cy="527304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12F0CCAB-2A9D-BC29-54D0-0ED85B9F01A8}"/>
              </a:ext>
            </a:extLst>
          </p:cNvPr>
          <p:cNvSpPr txBox="1">
            <a:spLocks/>
          </p:cNvSpPr>
          <p:nvPr/>
        </p:nvSpPr>
        <p:spPr>
          <a:xfrm>
            <a:off x="10778999" y="3985315"/>
            <a:ext cx="1008658" cy="517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ircular Std Bold" panose="020B0604020101020102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nl-NL" sz="800" dirty="0">
                <a:latin typeface="Circular Std Bold" panose="020B0804020101010102" pitchFamily="34" charset="0"/>
                <a:cs typeface="Circular Std Bold" panose="020B0804020101010102" pitchFamily="34" charset="0"/>
              </a:rPr>
              <a:t>Senior ICT-professional</a:t>
            </a:r>
          </a:p>
        </p:txBody>
      </p:sp>
      <p:pic>
        <p:nvPicPr>
          <p:cNvPr id="15" name="Graphic 14" descr="Gebruiker met effen opvulling">
            <a:extLst>
              <a:ext uri="{FF2B5EF4-FFF2-40B4-BE49-F238E27FC236}">
                <a16:creationId xmlns:a16="http://schemas.microsoft.com/office/drawing/2014/main" id="{405D1257-1ADC-2836-1E14-206907427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3517" y="1032529"/>
            <a:ext cx="527304" cy="527304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75106ACE-6322-6424-4BEC-B9697377B9EA}"/>
              </a:ext>
            </a:extLst>
          </p:cNvPr>
          <p:cNvSpPr txBox="1">
            <a:spLocks/>
          </p:cNvSpPr>
          <p:nvPr/>
        </p:nvSpPr>
        <p:spPr>
          <a:xfrm>
            <a:off x="105346" y="1411234"/>
            <a:ext cx="1102253" cy="517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ircular Std Bold" panose="020B0604020101020102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nl-NL" sz="800" dirty="0"/>
              <a:t>Alumni </a:t>
            </a:r>
          </a:p>
          <a:p>
            <a:pPr algn="ctr"/>
            <a:r>
              <a:rPr lang="nl-NL" sz="800" dirty="0"/>
              <a:t>MBO / HBO / WO</a:t>
            </a:r>
          </a:p>
          <a:p>
            <a:pPr algn="ctr"/>
            <a:r>
              <a:rPr lang="nl-NL" sz="800" dirty="0"/>
              <a:t>(Niet-ICT)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DBBE4986-09F7-FBE3-FB07-7F8B62E38D91}"/>
              </a:ext>
            </a:extLst>
          </p:cNvPr>
          <p:cNvSpPr/>
          <p:nvPr/>
        </p:nvSpPr>
        <p:spPr>
          <a:xfrm>
            <a:off x="1592782" y="2029258"/>
            <a:ext cx="1542942" cy="390728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5E91D1A9-4863-2786-166C-C1F96AB2E2D1}"/>
              </a:ext>
            </a:extLst>
          </p:cNvPr>
          <p:cNvSpPr/>
          <p:nvPr/>
        </p:nvSpPr>
        <p:spPr>
          <a:xfrm>
            <a:off x="1589420" y="1477071"/>
            <a:ext cx="1529337" cy="39171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6233C076-9C29-A4DF-137C-BD320F6875AB}"/>
              </a:ext>
            </a:extLst>
          </p:cNvPr>
          <p:cNvSpPr/>
          <p:nvPr/>
        </p:nvSpPr>
        <p:spPr>
          <a:xfrm>
            <a:off x="3314735" y="1484907"/>
            <a:ext cx="846977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30A3C1F4-6F23-A720-FDAF-69D422D797CE}"/>
              </a:ext>
            </a:extLst>
          </p:cNvPr>
          <p:cNvSpPr/>
          <p:nvPr/>
        </p:nvSpPr>
        <p:spPr>
          <a:xfrm>
            <a:off x="3331702" y="2039976"/>
            <a:ext cx="851704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D4DEF5AA-7A5D-0F11-E2B5-0FD2D7270E98}"/>
              </a:ext>
            </a:extLst>
          </p:cNvPr>
          <p:cNvSpPr txBox="1"/>
          <p:nvPr/>
        </p:nvSpPr>
        <p:spPr>
          <a:xfrm>
            <a:off x="1430446" y="1216562"/>
            <a:ext cx="1880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/>
              <a:t>Weten-Willen-Kunnen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66963D1D-C10B-F1B4-5F27-36D452267799}"/>
              </a:ext>
            </a:extLst>
          </p:cNvPr>
          <p:cNvSpPr txBox="1"/>
          <p:nvPr/>
        </p:nvSpPr>
        <p:spPr>
          <a:xfrm>
            <a:off x="3322354" y="1217737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/>
              <a:t>Initiatief</a:t>
            </a:r>
          </a:p>
        </p:txBody>
      </p:sp>
      <p:sp>
        <p:nvSpPr>
          <p:cNvPr id="44" name="Rechthoek: afgeronde hoeken 43">
            <a:extLst>
              <a:ext uri="{FF2B5EF4-FFF2-40B4-BE49-F238E27FC236}">
                <a16:creationId xmlns:a16="http://schemas.microsoft.com/office/drawing/2014/main" id="{113FE7B1-7580-2F9F-EAFA-962D019A7007}"/>
              </a:ext>
            </a:extLst>
          </p:cNvPr>
          <p:cNvSpPr/>
          <p:nvPr/>
        </p:nvSpPr>
        <p:spPr>
          <a:xfrm>
            <a:off x="1590141" y="2640313"/>
            <a:ext cx="1542942" cy="390728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52" name="Rechthoek: afgeronde hoeken 51">
            <a:extLst>
              <a:ext uri="{FF2B5EF4-FFF2-40B4-BE49-F238E27FC236}">
                <a16:creationId xmlns:a16="http://schemas.microsoft.com/office/drawing/2014/main" id="{81439E85-15F1-CC1F-7313-95E0BFC8AFAE}"/>
              </a:ext>
            </a:extLst>
          </p:cNvPr>
          <p:cNvSpPr/>
          <p:nvPr/>
        </p:nvSpPr>
        <p:spPr>
          <a:xfrm>
            <a:off x="3312371" y="2675371"/>
            <a:ext cx="851704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54" name="Rechthoek: afgeronde hoeken 53">
            <a:extLst>
              <a:ext uri="{FF2B5EF4-FFF2-40B4-BE49-F238E27FC236}">
                <a16:creationId xmlns:a16="http://schemas.microsoft.com/office/drawing/2014/main" id="{90B0BD9A-EF49-28CD-30F3-DF4A2B345897}"/>
              </a:ext>
            </a:extLst>
          </p:cNvPr>
          <p:cNvSpPr/>
          <p:nvPr/>
        </p:nvSpPr>
        <p:spPr>
          <a:xfrm>
            <a:off x="1588700" y="3826960"/>
            <a:ext cx="1542942" cy="390728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56" name="Rechthoek: afgeronde hoeken 55">
            <a:extLst>
              <a:ext uri="{FF2B5EF4-FFF2-40B4-BE49-F238E27FC236}">
                <a16:creationId xmlns:a16="http://schemas.microsoft.com/office/drawing/2014/main" id="{80CDE06B-8C3B-A453-825E-DF2911D1F71A}"/>
              </a:ext>
            </a:extLst>
          </p:cNvPr>
          <p:cNvSpPr/>
          <p:nvPr/>
        </p:nvSpPr>
        <p:spPr>
          <a:xfrm>
            <a:off x="1585338" y="3274773"/>
            <a:ext cx="1529337" cy="39171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58" name="Rechthoek: afgeronde hoeken 57">
            <a:extLst>
              <a:ext uri="{FF2B5EF4-FFF2-40B4-BE49-F238E27FC236}">
                <a16:creationId xmlns:a16="http://schemas.microsoft.com/office/drawing/2014/main" id="{D734B148-6191-A121-9FB8-AECBBC0AC962}"/>
              </a:ext>
            </a:extLst>
          </p:cNvPr>
          <p:cNvSpPr/>
          <p:nvPr/>
        </p:nvSpPr>
        <p:spPr>
          <a:xfrm>
            <a:off x="3310653" y="3282609"/>
            <a:ext cx="846977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59" name="Rechthoek: afgeronde hoeken 58">
            <a:extLst>
              <a:ext uri="{FF2B5EF4-FFF2-40B4-BE49-F238E27FC236}">
                <a16:creationId xmlns:a16="http://schemas.microsoft.com/office/drawing/2014/main" id="{B1DB307C-8428-18F0-339B-0C97489D9050}"/>
              </a:ext>
            </a:extLst>
          </p:cNvPr>
          <p:cNvSpPr/>
          <p:nvPr/>
        </p:nvSpPr>
        <p:spPr>
          <a:xfrm>
            <a:off x="3327620" y="3837678"/>
            <a:ext cx="851704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60" name="Rechthoek: afgeronde hoeken 59">
            <a:extLst>
              <a:ext uri="{FF2B5EF4-FFF2-40B4-BE49-F238E27FC236}">
                <a16:creationId xmlns:a16="http://schemas.microsoft.com/office/drawing/2014/main" id="{D867069D-EB52-439D-C3F4-51820F62D1FC}"/>
              </a:ext>
            </a:extLst>
          </p:cNvPr>
          <p:cNvSpPr/>
          <p:nvPr/>
        </p:nvSpPr>
        <p:spPr>
          <a:xfrm>
            <a:off x="1586059" y="4438015"/>
            <a:ext cx="1542942" cy="390728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3B5F799F-4BB9-E575-B3C4-C8C3702713B7}"/>
              </a:ext>
            </a:extLst>
          </p:cNvPr>
          <p:cNvSpPr/>
          <p:nvPr/>
        </p:nvSpPr>
        <p:spPr>
          <a:xfrm>
            <a:off x="3308289" y="4473073"/>
            <a:ext cx="851704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65" name="Rechthoek: afgeronde hoeken 64">
            <a:extLst>
              <a:ext uri="{FF2B5EF4-FFF2-40B4-BE49-F238E27FC236}">
                <a16:creationId xmlns:a16="http://schemas.microsoft.com/office/drawing/2014/main" id="{F92C3DB1-886E-F754-5E7D-2766765197EA}"/>
              </a:ext>
            </a:extLst>
          </p:cNvPr>
          <p:cNvSpPr/>
          <p:nvPr/>
        </p:nvSpPr>
        <p:spPr>
          <a:xfrm>
            <a:off x="1599232" y="5089187"/>
            <a:ext cx="1542942" cy="390728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66" name="Rechthoek: afgeronde hoeken 65">
            <a:extLst>
              <a:ext uri="{FF2B5EF4-FFF2-40B4-BE49-F238E27FC236}">
                <a16:creationId xmlns:a16="http://schemas.microsoft.com/office/drawing/2014/main" id="{A99299F3-2FEB-F38B-6E01-F8D715D07DB3}"/>
              </a:ext>
            </a:extLst>
          </p:cNvPr>
          <p:cNvSpPr/>
          <p:nvPr/>
        </p:nvSpPr>
        <p:spPr>
          <a:xfrm>
            <a:off x="3296819" y="5099905"/>
            <a:ext cx="851704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pic>
        <p:nvPicPr>
          <p:cNvPr id="34" name="Graphic 33" descr="Gebruiker met effen opvulling">
            <a:extLst>
              <a:ext uri="{FF2B5EF4-FFF2-40B4-BE49-F238E27FC236}">
                <a16:creationId xmlns:a16="http://schemas.microsoft.com/office/drawing/2014/main" id="{7D9792F0-A72F-B271-DF4D-536657F81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916" y="4479870"/>
            <a:ext cx="1453870" cy="1453870"/>
          </a:xfrm>
          <a:prstGeom prst="rect">
            <a:avLst/>
          </a:prstGeom>
        </p:spPr>
      </p:pic>
      <p:sp>
        <p:nvSpPr>
          <p:cNvPr id="73" name="Rechthoek: afgeronde hoeken 72">
            <a:extLst>
              <a:ext uri="{FF2B5EF4-FFF2-40B4-BE49-F238E27FC236}">
                <a16:creationId xmlns:a16="http://schemas.microsoft.com/office/drawing/2014/main" id="{21D43639-2F7F-B7E3-75C8-83B679760CE5}"/>
              </a:ext>
            </a:extLst>
          </p:cNvPr>
          <p:cNvSpPr/>
          <p:nvPr/>
        </p:nvSpPr>
        <p:spPr>
          <a:xfrm>
            <a:off x="4810139" y="2010843"/>
            <a:ext cx="1542942" cy="390728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77" name="Rechthoek: afgeronde hoeken 76">
            <a:extLst>
              <a:ext uri="{FF2B5EF4-FFF2-40B4-BE49-F238E27FC236}">
                <a16:creationId xmlns:a16="http://schemas.microsoft.com/office/drawing/2014/main" id="{92EC9516-26D3-3102-0FB4-07BBCFEDA6D0}"/>
              </a:ext>
            </a:extLst>
          </p:cNvPr>
          <p:cNvSpPr/>
          <p:nvPr/>
        </p:nvSpPr>
        <p:spPr>
          <a:xfrm>
            <a:off x="4806777" y="1458656"/>
            <a:ext cx="1529337" cy="39171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78" name="Rechthoek: afgeronde hoeken 77">
            <a:extLst>
              <a:ext uri="{FF2B5EF4-FFF2-40B4-BE49-F238E27FC236}">
                <a16:creationId xmlns:a16="http://schemas.microsoft.com/office/drawing/2014/main" id="{BB81190B-14F3-AD62-D6D7-F49562457069}"/>
              </a:ext>
            </a:extLst>
          </p:cNvPr>
          <p:cNvSpPr/>
          <p:nvPr/>
        </p:nvSpPr>
        <p:spPr>
          <a:xfrm>
            <a:off x="6532092" y="1466492"/>
            <a:ext cx="846977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79" name="Rechthoek: afgeronde hoeken 78">
            <a:extLst>
              <a:ext uri="{FF2B5EF4-FFF2-40B4-BE49-F238E27FC236}">
                <a16:creationId xmlns:a16="http://schemas.microsoft.com/office/drawing/2014/main" id="{681490DA-BEEE-0127-4ACF-5CFF43A60F75}"/>
              </a:ext>
            </a:extLst>
          </p:cNvPr>
          <p:cNvSpPr/>
          <p:nvPr/>
        </p:nvSpPr>
        <p:spPr>
          <a:xfrm>
            <a:off x="6549059" y="2021561"/>
            <a:ext cx="851704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80" name="Rechthoek: afgeronde hoeken 79">
            <a:extLst>
              <a:ext uri="{FF2B5EF4-FFF2-40B4-BE49-F238E27FC236}">
                <a16:creationId xmlns:a16="http://schemas.microsoft.com/office/drawing/2014/main" id="{28CC756E-1386-4507-30AC-9A2CD8288B31}"/>
              </a:ext>
            </a:extLst>
          </p:cNvPr>
          <p:cNvSpPr/>
          <p:nvPr/>
        </p:nvSpPr>
        <p:spPr>
          <a:xfrm>
            <a:off x="4807498" y="2621898"/>
            <a:ext cx="1542942" cy="390728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81" name="Rechthoek: afgeronde hoeken 80">
            <a:extLst>
              <a:ext uri="{FF2B5EF4-FFF2-40B4-BE49-F238E27FC236}">
                <a16:creationId xmlns:a16="http://schemas.microsoft.com/office/drawing/2014/main" id="{69C70058-1100-4891-E05B-B868B0A5CE47}"/>
              </a:ext>
            </a:extLst>
          </p:cNvPr>
          <p:cNvSpPr/>
          <p:nvPr/>
        </p:nvSpPr>
        <p:spPr>
          <a:xfrm>
            <a:off x="6529728" y="2656956"/>
            <a:ext cx="851704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82" name="Rechthoek: afgeronde hoeken 81">
            <a:extLst>
              <a:ext uri="{FF2B5EF4-FFF2-40B4-BE49-F238E27FC236}">
                <a16:creationId xmlns:a16="http://schemas.microsoft.com/office/drawing/2014/main" id="{40BE6918-6106-19C0-9CDA-FAA50E2BF452}"/>
              </a:ext>
            </a:extLst>
          </p:cNvPr>
          <p:cNvSpPr/>
          <p:nvPr/>
        </p:nvSpPr>
        <p:spPr>
          <a:xfrm>
            <a:off x="4806057" y="3808545"/>
            <a:ext cx="1542942" cy="390728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83" name="Rechthoek: afgeronde hoeken 82">
            <a:extLst>
              <a:ext uri="{FF2B5EF4-FFF2-40B4-BE49-F238E27FC236}">
                <a16:creationId xmlns:a16="http://schemas.microsoft.com/office/drawing/2014/main" id="{D183AA2F-DA54-6707-B871-E93E29705F2C}"/>
              </a:ext>
            </a:extLst>
          </p:cNvPr>
          <p:cNvSpPr/>
          <p:nvPr/>
        </p:nvSpPr>
        <p:spPr>
          <a:xfrm>
            <a:off x="4802695" y="3256358"/>
            <a:ext cx="1529337" cy="39171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84" name="Rechthoek: afgeronde hoeken 83">
            <a:extLst>
              <a:ext uri="{FF2B5EF4-FFF2-40B4-BE49-F238E27FC236}">
                <a16:creationId xmlns:a16="http://schemas.microsoft.com/office/drawing/2014/main" id="{89F84A19-F540-433C-1D52-4B12A53A47FC}"/>
              </a:ext>
            </a:extLst>
          </p:cNvPr>
          <p:cNvSpPr/>
          <p:nvPr/>
        </p:nvSpPr>
        <p:spPr>
          <a:xfrm>
            <a:off x="6528010" y="3264194"/>
            <a:ext cx="846977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85" name="Rechthoek: afgeronde hoeken 84">
            <a:extLst>
              <a:ext uri="{FF2B5EF4-FFF2-40B4-BE49-F238E27FC236}">
                <a16:creationId xmlns:a16="http://schemas.microsoft.com/office/drawing/2014/main" id="{B884CDAF-376A-0711-FF35-FC14F1D0F2C0}"/>
              </a:ext>
            </a:extLst>
          </p:cNvPr>
          <p:cNvSpPr/>
          <p:nvPr/>
        </p:nvSpPr>
        <p:spPr>
          <a:xfrm>
            <a:off x="6544977" y="3819263"/>
            <a:ext cx="851704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86" name="Rechthoek: afgeronde hoeken 85">
            <a:extLst>
              <a:ext uri="{FF2B5EF4-FFF2-40B4-BE49-F238E27FC236}">
                <a16:creationId xmlns:a16="http://schemas.microsoft.com/office/drawing/2014/main" id="{5EFCE532-64E7-5D5B-FFB1-0AA0B9CEC8D2}"/>
              </a:ext>
            </a:extLst>
          </p:cNvPr>
          <p:cNvSpPr/>
          <p:nvPr/>
        </p:nvSpPr>
        <p:spPr>
          <a:xfrm>
            <a:off x="4803416" y="4419600"/>
            <a:ext cx="1542942" cy="390728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87" name="Rechthoek: afgeronde hoeken 86">
            <a:extLst>
              <a:ext uri="{FF2B5EF4-FFF2-40B4-BE49-F238E27FC236}">
                <a16:creationId xmlns:a16="http://schemas.microsoft.com/office/drawing/2014/main" id="{342D8F24-61FE-FE46-8DFF-242992851AFD}"/>
              </a:ext>
            </a:extLst>
          </p:cNvPr>
          <p:cNvSpPr/>
          <p:nvPr/>
        </p:nvSpPr>
        <p:spPr>
          <a:xfrm>
            <a:off x="6525646" y="4454658"/>
            <a:ext cx="851704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88" name="Rechthoek: afgeronde hoeken 87">
            <a:extLst>
              <a:ext uri="{FF2B5EF4-FFF2-40B4-BE49-F238E27FC236}">
                <a16:creationId xmlns:a16="http://schemas.microsoft.com/office/drawing/2014/main" id="{05678C9B-1EB1-101C-9E2C-D72B92573735}"/>
              </a:ext>
            </a:extLst>
          </p:cNvPr>
          <p:cNvSpPr/>
          <p:nvPr/>
        </p:nvSpPr>
        <p:spPr>
          <a:xfrm>
            <a:off x="4816589" y="5070772"/>
            <a:ext cx="1542942" cy="390728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89" name="Rechthoek: afgeronde hoeken 88">
            <a:extLst>
              <a:ext uri="{FF2B5EF4-FFF2-40B4-BE49-F238E27FC236}">
                <a16:creationId xmlns:a16="http://schemas.microsoft.com/office/drawing/2014/main" id="{C29B58A8-1CA1-0E17-0C5A-231EB86E48BE}"/>
              </a:ext>
            </a:extLst>
          </p:cNvPr>
          <p:cNvSpPr/>
          <p:nvPr/>
        </p:nvSpPr>
        <p:spPr>
          <a:xfrm>
            <a:off x="6514176" y="5081490"/>
            <a:ext cx="851704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90" name="Rechthoek: afgeronde hoeken 89">
            <a:extLst>
              <a:ext uri="{FF2B5EF4-FFF2-40B4-BE49-F238E27FC236}">
                <a16:creationId xmlns:a16="http://schemas.microsoft.com/office/drawing/2014/main" id="{42992F47-1CB2-BF57-BBD1-A1B9E956C997}"/>
              </a:ext>
            </a:extLst>
          </p:cNvPr>
          <p:cNvSpPr/>
          <p:nvPr/>
        </p:nvSpPr>
        <p:spPr>
          <a:xfrm>
            <a:off x="7926570" y="2015842"/>
            <a:ext cx="1542942" cy="390728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91" name="Rechthoek: afgeronde hoeken 90">
            <a:extLst>
              <a:ext uri="{FF2B5EF4-FFF2-40B4-BE49-F238E27FC236}">
                <a16:creationId xmlns:a16="http://schemas.microsoft.com/office/drawing/2014/main" id="{F19A46E7-EA83-7DB7-8D24-A276DB5AD7F0}"/>
              </a:ext>
            </a:extLst>
          </p:cNvPr>
          <p:cNvSpPr/>
          <p:nvPr/>
        </p:nvSpPr>
        <p:spPr>
          <a:xfrm>
            <a:off x="7923208" y="1463655"/>
            <a:ext cx="1529337" cy="39171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92" name="Rechthoek: afgeronde hoeken 91">
            <a:extLst>
              <a:ext uri="{FF2B5EF4-FFF2-40B4-BE49-F238E27FC236}">
                <a16:creationId xmlns:a16="http://schemas.microsoft.com/office/drawing/2014/main" id="{4D1262EB-7E6C-649F-6B2A-024615C13AC7}"/>
              </a:ext>
            </a:extLst>
          </p:cNvPr>
          <p:cNvSpPr/>
          <p:nvPr/>
        </p:nvSpPr>
        <p:spPr>
          <a:xfrm>
            <a:off x="9648523" y="1471491"/>
            <a:ext cx="846977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93" name="Rechthoek: afgeronde hoeken 92">
            <a:extLst>
              <a:ext uri="{FF2B5EF4-FFF2-40B4-BE49-F238E27FC236}">
                <a16:creationId xmlns:a16="http://schemas.microsoft.com/office/drawing/2014/main" id="{F9862E0A-AC04-2230-0ADC-E4DB5B945B75}"/>
              </a:ext>
            </a:extLst>
          </p:cNvPr>
          <p:cNvSpPr/>
          <p:nvPr/>
        </p:nvSpPr>
        <p:spPr>
          <a:xfrm>
            <a:off x="9665490" y="2026560"/>
            <a:ext cx="851704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94" name="Rechthoek: afgeronde hoeken 93">
            <a:extLst>
              <a:ext uri="{FF2B5EF4-FFF2-40B4-BE49-F238E27FC236}">
                <a16:creationId xmlns:a16="http://schemas.microsoft.com/office/drawing/2014/main" id="{747097DF-6034-C71B-2D99-E898BB6E6F9E}"/>
              </a:ext>
            </a:extLst>
          </p:cNvPr>
          <p:cNvSpPr/>
          <p:nvPr/>
        </p:nvSpPr>
        <p:spPr>
          <a:xfrm>
            <a:off x="7923929" y="2626897"/>
            <a:ext cx="1542942" cy="390728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95" name="Rechthoek: afgeronde hoeken 94">
            <a:extLst>
              <a:ext uri="{FF2B5EF4-FFF2-40B4-BE49-F238E27FC236}">
                <a16:creationId xmlns:a16="http://schemas.microsoft.com/office/drawing/2014/main" id="{19478A43-BB04-E70C-84AC-B6A4E1C0E4D6}"/>
              </a:ext>
            </a:extLst>
          </p:cNvPr>
          <p:cNvSpPr/>
          <p:nvPr/>
        </p:nvSpPr>
        <p:spPr>
          <a:xfrm>
            <a:off x="9646159" y="2661955"/>
            <a:ext cx="851704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96" name="Rechthoek: afgeronde hoeken 95">
            <a:extLst>
              <a:ext uri="{FF2B5EF4-FFF2-40B4-BE49-F238E27FC236}">
                <a16:creationId xmlns:a16="http://schemas.microsoft.com/office/drawing/2014/main" id="{689A33BA-D07A-5AEB-55CE-D63913695872}"/>
              </a:ext>
            </a:extLst>
          </p:cNvPr>
          <p:cNvSpPr/>
          <p:nvPr/>
        </p:nvSpPr>
        <p:spPr>
          <a:xfrm>
            <a:off x="7922488" y="3813544"/>
            <a:ext cx="1542942" cy="390728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97" name="Rechthoek: afgeronde hoeken 96">
            <a:extLst>
              <a:ext uri="{FF2B5EF4-FFF2-40B4-BE49-F238E27FC236}">
                <a16:creationId xmlns:a16="http://schemas.microsoft.com/office/drawing/2014/main" id="{FB96A539-620E-6197-85E0-792A850B05CB}"/>
              </a:ext>
            </a:extLst>
          </p:cNvPr>
          <p:cNvSpPr/>
          <p:nvPr/>
        </p:nvSpPr>
        <p:spPr>
          <a:xfrm>
            <a:off x="7919126" y="3261357"/>
            <a:ext cx="1529337" cy="39171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98" name="Rechthoek: afgeronde hoeken 97">
            <a:extLst>
              <a:ext uri="{FF2B5EF4-FFF2-40B4-BE49-F238E27FC236}">
                <a16:creationId xmlns:a16="http://schemas.microsoft.com/office/drawing/2014/main" id="{DD1FC43E-D211-DDBB-4872-F74FF9E6E926}"/>
              </a:ext>
            </a:extLst>
          </p:cNvPr>
          <p:cNvSpPr/>
          <p:nvPr/>
        </p:nvSpPr>
        <p:spPr>
          <a:xfrm>
            <a:off x="9644441" y="3269193"/>
            <a:ext cx="846977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99" name="Rechthoek: afgeronde hoeken 98">
            <a:extLst>
              <a:ext uri="{FF2B5EF4-FFF2-40B4-BE49-F238E27FC236}">
                <a16:creationId xmlns:a16="http://schemas.microsoft.com/office/drawing/2014/main" id="{4B4AFFD5-B806-1649-39C9-B5AE874E0376}"/>
              </a:ext>
            </a:extLst>
          </p:cNvPr>
          <p:cNvSpPr/>
          <p:nvPr/>
        </p:nvSpPr>
        <p:spPr>
          <a:xfrm>
            <a:off x="9661408" y="3824262"/>
            <a:ext cx="851704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100" name="Rechthoek: afgeronde hoeken 99">
            <a:extLst>
              <a:ext uri="{FF2B5EF4-FFF2-40B4-BE49-F238E27FC236}">
                <a16:creationId xmlns:a16="http://schemas.microsoft.com/office/drawing/2014/main" id="{CE69DFBD-92FD-4718-D301-C8D0CEB58A34}"/>
              </a:ext>
            </a:extLst>
          </p:cNvPr>
          <p:cNvSpPr/>
          <p:nvPr/>
        </p:nvSpPr>
        <p:spPr>
          <a:xfrm>
            <a:off x="7919847" y="4424599"/>
            <a:ext cx="1542942" cy="390728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101" name="Rechthoek: afgeronde hoeken 100">
            <a:extLst>
              <a:ext uri="{FF2B5EF4-FFF2-40B4-BE49-F238E27FC236}">
                <a16:creationId xmlns:a16="http://schemas.microsoft.com/office/drawing/2014/main" id="{336487FF-CAD1-0B72-E11D-F4883F5B583B}"/>
              </a:ext>
            </a:extLst>
          </p:cNvPr>
          <p:cNvSpPr/>
          <p:nvPr/>
        </p:nvSpPr>
        <p:spPr>
          <a:xfrm>
            <a:off x="9642077" y="4459657"/>
            <a:ext cx="851704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102" name="Rechthoek: afgeronde hoeken 101">
            <a:extLst>
              <a:ext uri="{FF2B5EF4-FFF2-40B4-BE49-F238E27FC236}">
                <a16:creationId xmlns:a16="http://schemas.microsoft.com/office/drawing/2014/main" id="{563D1726-8EC4-4F50-AA40-0C288F0672F0}"/>
              </a:ext>
            </a:extLst>
          </p:cNvPr>
          <p:cNvSpPr/>
          <p:nvPr/>
        </p:nvSpPr>
        <p:spPr>
          <a:xfrm>
            <a:off x="7933020" y="5075771"/>
            <a:ext cx="1542942" cy="390728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sp>
        <p:nvSpPr>
          <p:cNvPr id="103" name="Rechthoek: afgeronde hoeken 102">
            <a:extLst>
              <a:ext uri="{FF2B5EF4-FFF2-40B4-BE49-F238E27FC236}">
                <a16:creationId xmlns:a16="http://schemas.microsoft.com/office/drawing/2014/main" id="{B24338C8-A267-EDAC-D7D7-75602E7FFE8B}"/>
              </a:ext>
            </a:extLst>
          </p:cNvPr>
          <p:cNvSpPr/>
          <p:nvPr/>
        </p:nvSpPr>
        <p:spPr>
          <a:xfrm>
            <a:off x="9630607" y="5086489"/>
            <a:ext cx="851704" cy="369292"/>
          </a:xfrm>
          <a:prstGeom prst="roundRect">
            <a:avLst>
              <a:gd name="adj" fmla="val 6632"/>
            </a:avLst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600" dirty="0">
              <a:solidFill>
                <a:schemeClr val="tx1"/>
              </a:solidFill>
              <a:latin typeface="Circular Std Book Italic" panose="020B0604020101020102"/>
            </a:endParaRPr>
          </a:p>
        </p:txBody>
      </p:sp>
      <p:pic>
        <p:nvPicPr>
          <p:cNvPr id="29" name="Graphic 28" descr="Gebruiker met effen opvulling">
            <a:extLst>
              <a:ext uri="{FF2B5EF4-FFF2-40B4-BE49-F238E27FC236}">
                <a16:creationId xmlns:a16="http://schemas.microsoft.com/office/drawing/2014/main" id="{5F68A366-FF9D-DB15-346E-2C1F60859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4658" y="4479870"/>
            <a:ext cx="1453870" cy="1453870"/>
          </a:xfrm>
          <a:prstGeom prst="rect">
            <a:avLst/>
          </a:prstGeom>
        </p:spPr>
      </p:pic>
      <p:sp>
        <p:nvSpPr>
          <p:cNvPr id="104" name="Tekstvak 103">
            <a:extLst>
              <a:ext uri="{FF2B5EF4-FFF2-40B4-BE49-F238E27FC236}">
                <a16:creationId xmlns:a16="http://schemas.microsoft.com/office/drawing/2014/main" id="{FA3432E3-2C4D-778B-F930-F7C741CC4089}"/>
              </a:ext>
            </a:extLst>
          </p:cNvPr>
          <p:cNvSpPr txBox="1"/>
          <p:nvPr/>
        </p:nvSpPr>
        <p:spPr>
          <a:xfrm>
            <a:off x="1430446" y="522514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(Om)scholing</a:t>
            </a:r>
          </a:p>
        </p:txBody>
      </p:sp>
      <p:pic>
        <p:nvPicPr>
          <p:cNvPr id="105" name="Afbeelding 104">
            <a:extLst>
              <a:ext uri="{FF2B5EF4-FFF2-40B4-BE49-F238E27FC236}">
                <a16:creationId xmlns:a16="http://schemas.microsoft.com/office/drawing/2014/main" id="{4A8DE4BB-6821-ED93-F939-7431B137F1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83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1CCD11C-F386-0122-4422-4E9BFA4A4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5528A145-6D83-BA60-94F0-8DC34B8C125A}"/>
              </a:ext>
            </a:extLst>
          </p:cNvPr>
          <p:cNvSpPr/>
          <p:nvPr/>
        </p:nvSpPr>
        <p:spPr>
          <a:xfrm>
            <a:off x="1286077" y="1222311"/>
            <a:ext cx="6351810" cy="44818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5E5C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DC3C582E-D133-D7E1-6B3D-55DEF15922BB}"/>
              </a:ext>
            </a:extLst>
          </p:cNvPr>
          <p:cNvSpPr/>
          <p:nvPr/>
        </p:nvSpPr>
        <p:spPr>
          <a:xfrm rot="10800000">
            <a:off x="7646461" y="5895153"/>
            <a:ext cx="3165009" cy="276999"/>
          </a:xfrm>
          <a:prstGeom prst="rightArrow">
            <a:avLst>
              <a:gd name="adj1" fmla="val 72491"/>
              <a:gd name="adj2" fmla="val 46562"/>
            </a:avLst>
          </a:prstGeom>
          <a:solidFill>
            <a:srgbClr val="1211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AE920277-2EFD-FF6E-BA3E-C57A221A06E3}"/>
              </a:ext>
            </a:extLst>
          </p:cNvPr>
          <p:cNvSpPr/>
          <p:nvPr/>
        </p:nvSpPr>
        <p:spPr>
          <a:xfrm>
            <a:off x="7637113" y="1222311"/>
            <a:ext cx="3175132" cy="44818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5E5C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FCC107C9-DADF-FC56-83D0-442B10EE8A5C}"/>
              </a:ext>
            </a:extLst>
          </p:cNvPr>
          <p:cNvSpPr/>
          <p:nvPr/>
        </p:nvSpPr>
        <p:spPr>
          <a:xfrm>
            <a:off x="1287625" y="1222311"/>
            <a:ext cx="9523846" cy="4481803"/>
          </a:xfrm>
          <a:prstGeom prst="roundRect">
            <a:avLst>
              <a:gd name="adj" fmla="val 725"/>
            </a:avLst>
          </a:prstGeom>
          <a:noFill/>
          <a:ln w="38100">
            <a:solidFill>
              <a:srgbClr val="5E5C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25EEB42C-661A-269C-30A8-653E0111399B}"/>
              </a:ext>
            </a:extLst>
          </p:cNvPr>
          <p:cNvSpPr/>
          <p:nvPr/>
        </p:nvSpPr>
        <p:spPr>
          <a:xfrm>
            <a:off x="1286077" y="5895155"/>
            <a:ext cx="6351036" cy="276999"/>
          </a:xfrm>
          <a:prstGeom prst="rightArrow">
            <a:avLst>
              <a:gd name="adj1" fmla="val 72491"/>
              <a:gd name="adj2" fmla="val 46562"/>
            </a:avLst>
          </a:prstGeom>
          <a:solidFill>
            <a:srgbClr val="1211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53794EF-ECB9-B653-A9FF-8115ADEF46C2}"/>
              </a:ext>
            </a:extLst>
          </p:cNvPr>
          <p:cNvSpPr txBox="1"/>
          <p:nvPr/>
        </p:nvSpPr>
        <p:spPr>
          <a:xfrm>
            <a:off x="4135236" y="5895153"/>
            <a:ext cx="972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dirty="0">
                <a:solidFill>
                  <a:schemeClr val="bg1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Regionaal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BAC7C0F-4A9D-2818-1666-CBE371113602}"/>
              </a:ext>
            </a:extLst>
          </p:cNvPr>
          <p:cNvSpPr txBox="1"/>
          <p:nvPr/>
        </p:nvSpPr>
        <p:spPr>
          <a:xfrm>
            <a:off x="8701968" y="5876150"/>
            <a:ext cx="10809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200" dirty="0">
                <a:solidFill>
                  <a:schemeClr val="bg1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Landelijk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63E6124-E0B5-9160-33AE-E631BD5C99AA}"/>
              </a:ext>
            </a:extLst>
          </p:cNvPr>
          <p:cNvSpPr txBox="1"/>
          <p:nvPr/>
        </p:nvSpPr>
        <p:spPr>
          <a:xfrm>
            <a:off x="1430446" y="522514"/>
            <a:ext cx="155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Infrastructuur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4539B0-D4F7-B757-6EF4-760C438FB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184" y="3087655"/>
            <a:ext cx="5092962" cy="13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73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EB76AD-FE39-0C19-96F9-D30CEDC11CD4}"/>
              </a:ext>
            </a:extLst>
          </p:cNvPr>
          <p:cNvSpPr txBox="1"/>
          <p:nvPr/>
        </p:nvSpPr>
        <p:spPr>
          <a:xfrm>
            <a:off x="615142" y="681644"/>
            <a:ext cx="679032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Vervolgstappen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Regioaanjagers: Opsturen documenten Analysefase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HCA ICT: Format Regionale plannen van Aanpak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NL" sz="2400" u="sng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400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Bijeenkomsten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 mei: Marienhof – Amersfoort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18 juni: </a:t>
            </a:r>
            <a:r>
              <a:rPr lang="nl-NL" sz="2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Cupola</a:t>
            </a:r>
            <a: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XS - Haarlem</a:t>
            </a: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820CBF-0CF4-5EDD-2728-07200A53C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69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borreltijd.nl – borrelhap en drank van restaurantkwaliteit bij u aan huis">
            <a:extLst>
              <a:ext uri="{FF2B5EF4-FFF2-40B4-BE49-F238E27FC236}">
                <a16:creationId xmlns:a16="http://schemas.microsoft.com/office/drawing/2014/main" id="{2C6BCFC6-5BE5-FF33-502F-FF5B34EFB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08" y="1777547"/>
            <a:ext cx="3050721" cy="29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73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41219637-100C-4076-ACAF-2D12884C2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90363"/>
              </p:ext>
            </p:extLst>
          </p:nvPr>
        </p:nvGraphicFramePr>
        <p:xfrm>
          <a:off x="1095556" y="1194290"/>
          <a:ext cx="8203720" cy="4739900"/>
        </p:xfrm>
        <a:graphic>
          <a:graphicData uri="http://schemas.openxmlformats.org/drawingml/2006/table">
            <a:tbl>
              <a:tblPr/>
              <a:tblGrid>
                <a:gridCol w="1607451">
                  <a:extLst>
                    <a:ext uri="{9D8B030D-6E8A-4147-A177-3AD203B41FA5}">
                      <a16:colId xmlns:a16="http://schemas.microsoft.com/office/drawing/2014/main" val="3855698285"/>
                    </a:ext>
                  </a:extLst>
                </a:gridCol>
                <a:gridCol w="3521574">
                  <a:extLst>
                    <a:ext uri="{9D8B030D-6E8A-4147-A177-3AD203B41FA5}">
                      <a16:colId xmlns:a16="http://schemas.microsoft.com/office/drawing/2014/main" val="3288047179"/>
                    </a:ext>
                  </a:extLst>
                </a:gridCol>
                <a:gridCol w="3074695">
                  <a:extLst>
                    <a:ext uri="{9D8B030D-6E8A-4147-A177-3AD203B41FA5}">
                      <a16:colId xmlns:a16="http://schemas.microsoft.com/office/drawing/2014/main" val="3898504155"/>
                    </a:ext>
                  </a:extLst>
                </a:gridCol>
              </a:tblGrid>
              <a:tr h="253665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12:30- 13:00 uur </a:t>
                      </a:r>
                      <a:endParaRPr lang="nl-NL" sz="1000" b="0" i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Inloop en ontvangst &amp; Lunch </a:t>
                      </a:r>
                      <a:endParaRPr lang="nl-NL" sz="1000" b="0" i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Verantwoordelijk: </a:t>
                      </a:r>
                      <a:endParaRPr lang="nl-NL" sz="1000" b="0" i="0"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Peter/ HCA ICT </a:t>
                      </a:r>
                      <a:endParaRPr lang="nl-NL" sz="1000" b="0" i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770738"/>
                  </a:ext>
                </a:extLst>
              </a:tr>
              <a:tr h="96913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 dirty="0">
                          <a:effectLst/>
                          <a:latin typeface="Aptos" panose="020B0004020202020204" pitchFamily="34" charset="0"/>
                        </a:rPr>
                        <a:t>13:00- 13:15 uur </a:t>
                      </a:r>
                      <a:endParaRPr lang="nl-NL" sz="1000" b="0" i="0" dirty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>
                          <a:effectLst/>
                          <a:latin typeface="Aptos" panose="020B0004020202020204" pitchFamily="34" charset="0"/>
                        </a:rPr>
                        <a:t>Welkom en introductie</a:t>
                      </a:r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l-NL" sz="1000" b="0" i="0"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Welkomstwoord provincie Flevoland. </a:t>
                      </a:r>
                      <a:endParaRPr lang="nl-NL" sz="1000" b="0" i="0"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l-NL" sz="1000" b="0" i="0"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Korte introductie van het doel van de workshop. Overzicht van de agenda en verwachtingen. </a:t>
                      </a:r>
                      <a:endParaRPr lang="nl-NL" sz="1000" b="0" i="0"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Rondje met successen: uitwisselen. </a:t>
                      </a: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Peter/ HCA ICT </a:t>
                      </a:r>
                      <a:endParaRPr lang="nl-NL" sz="1000" b="0" i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89463"/>
                  </a:ext>
                </a:extLst>
              </a:tr>
              <a:tr h="682945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 dirty="0">
                          <a:effectLst/>
                          <a:latin typeface="Aptos" panose="020B0004020202020204" pitchFamily="34" charset="0"/>
                        </a:rPr>
                        <a:t>13:15-14:00 </a:t>
                      </a:r>
                      <a:endParaRPr lang="nl-NL" sz="1000" b="0" i="0" dirty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 dirty="0">
                          <a:effectLst/>
                          <a:latin typeface="Aptos" panose="020B0004020202020204" pitchFamily="34" charset="0"/>
                        </a:rPr>
                        <a:t>Overgang van analyse naar strategie</a:t>
                      </a:r>
                      <a:r>
                        <a:rPr lang="nl-NL" sz="10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l-NL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 dirty="0">
                          <a:effectLst/>
                          <a:latin typeface="Aptos" panose="020B0004020202020204" pitchFamily="34" charset="0"/>
                        </a:rPr>
                        <a:t>Presentatie over de essentiële stappen en uitdagingen bij het overgaan van de analysefase naar de strategische fase.  </a:t>
                      </a:r>
                      <a:endParaRPr lang="nl-NL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nl-NL" sz="1000" b="1" i="0" dirty="0">
                          <a:effectLst/>
                          <a:latin typeface="Aptos" panose="020B0004020202020204" pitchFamily="34" charset="0"/>
                        </a:rPr>
                        <a:t>CHECK IN Regioaanjagers</a:t>
                      </a:r>
                    </a:p>
                    <a:p>
                      <a:pPr algn="l" rtl="0" fontAlgn="base"/>
                      <a:endParaRPr lang="nl-NL" sz="1000" b="0" i="0" dirty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HCA ICT </a:t>
                      </a:r>
                      <a:endParaRPr lang="nl-NL" sz="1000" b="0" i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44135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 dirty="0">
                          <a:effectLst/>
                          <a:latin typeface="Aptos" panose="020B0004020202020204" pitchFamily="34" charset="0"/>
                        </a:rPr>
                        <a:t>14:00-14:15 </a:t>
                      </a:r>
                      <a:endParaRPr lang="nl-NL" sz="1000" b="0" i="0" dirty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Korte pauze </a:t>
                      </a:r>
                      <a:endParaRPr lang="nl-NL" sz="1000" b="0" i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HCA ICT </a:t>
                      </a:r>
                      <a:endParaRPr lang="nl-NL" sz="1000" b="0" i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398253"/>
                  </a:ext>
                </a:extLst>
              </a:tr>
              <a:tr h="139841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 dirty="0">
                          <a:effectLst/>
                          <a:latin typeface="Aptos" panose="020B0004020202020204" pitchFamily="34" charset="0"/>
                        </a:rPr>
                        <a:t>14:15-15:30 </a:t>
                      </a:r>
                      <a:endParaRPr lang="nl-NL" sz="1000" b="0" i="0" dirty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 dirty="0">
                          <a:effectLst/>
                          <a:latin typeface="Aptos" panose="020B0004020202020204" pitchFamily="34" charset="0"/>
                        </a:rPr>
                        <a:t>Interactieve werksessie</a:t>
                      </a:r>
                      <a:r>
                        <a:rPr lang="nl-NL" sz="10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l-NL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 dirty="0">
                          <a:effectLst/>
                          <a:latin typeface="Aptos" panose="020B0004020202020204" pitchFamily="34" charset="0"/>
                        </a:rPr>
                        <a:t>Strategische planning. Groepsdiscussie over de aanpak van strategische planning in verschillende regio’s. Uitwisseling van best </a:t>
                      </a:r>
                      <a:r>
                        <a:rPr lang="nl-NL" sz="1000" b="0" i="0" dirty="0" err="1">
                          <a:effectLst/>
                          <a:latin typeface="Aptos" panose="020B0004020202020204" pitchFamily="34" charset="0"/>
                        </a:rPr>
                        <a:t>practices</a:t>
                      </a:r>
                      <a:r>
                        <a:rPr lang="nl-NL" sz="1000" b="0" i="0" dirty="0">
                          <a:effectLst/>
                          <a:latin typeface="Aptos" panose="020B0004020202020204" pitchFamily="34" charset="0"/>
                        </a:rPr>
                        <a:t> en uitdagingen. Werksessie waarin (mogelijke) witte vlekken in de regio worden besproken. </a:t>
                      </a:r>
                      <a:endParaRPr lang="nl-NL" sz="1000" b="0" i="0" dirty="0"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l-NL" sz="1000" b="0" i="0" dirty="0">
                          <a:effectLst/>
                          <a:latin typeface="Aptos" panose="020B0004020202020204" pitchFamily="34" charset="0"/>
                        </a:rPr>
                        <a:t>Uitwisselen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l-NL" sz="1000" b="0" i="0" dirty="0">
                          <a:effectLst/>
                          <a:latin typeface="Aptos" panose="020B0004020202020204" pitchFamily="34" charset="0"/>
                        </a:rPr>
                        <a:t>Werken aan eigen plan: met nieuwe informatie </a:t>
                      </a:r>
                    </a:p>
                    <a:p>
                      <a:pPr algn="l" rtl="0" fontAlgn="base"/>
                      <a:r>
                        <a:rPr lang="nl-NL" sz="10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l-NL" sz="1000" b="0" i="0" dirty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HCA ICT </a:t>
                      </a:r>
                      <a:endParaRPr lang="nl-NL" sz="1000" b="0" i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041330"/>
                  </a:ext>
                </a:extLst>
              </a:tr>
              <a:tr h="53985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15:30-16:00 </a:t>
                      </a:r>
                      <a:endParaRPr lang="nl-NL" sz="1000" b="0" i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>
                          <a:effectLst/>
                          <a:latin typeface="Aptos" panose="020B0004020202020204" pitchFamily="34" charset="0"/>
                        </a:rPr>
                        <a:t>Samenvatting en discussie</a:t>
                      </a:r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l-NL" sz="1000" b="0" i="0"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Terugkoppeling van gemeenschappelijke thema’s en inzichten. Korte evaluatie van de workshop.  </a:t>
                      </a:r>
                      <a:endParaRPr lang="nl-NL" sz="1000" b="0" i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HCA ICT </a:t>
                      </a:r>
                      <a:endParaRPr lang="nl-NL" sz="1000" b="0" i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5444"/>
                  </a:ext>
                </a:extLst>
              </a:tr>
              <a:tr h="32521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effectLst/>
                          <a:latin typeface="Aptos" panose="020B0004020202020204" pitchFamily="34" charset="0"/>
                        </a:rPr>
                        <a:t>16:00 – 17:00 </a:t>
                      </a:r>
                      <a:endParaRPr lang="nl-NL" sz="1000" b="0" i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 dirty="0">
                          <a:effectLst/>
                          <a:latin typeface="Aptos" panose="020B0004020202020204" pitchFamily="34" charset="0"/>
                        </a:rPr>
                        <a:t>Afsluiting en borrel</a:t>
                      </a:r>
                      <a:r>
                        <a:rPr lang="nl-NL" sz="10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l-NL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0" dirty="0">
                          <a:effectLst/>
                          <a:latin typeface="Aptos" panose="020B0004020202020204" pitchFamily="34" charset="0"/>
                        </a:rPr>
                        <a:t>Bedankwoord en afronding van Workshop. </a:t>
                      </a:r>
                      <a:endParaRPr lang="nl-NL" sz="1000" b="0" i="0" dirty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 dirty="0">
                          <a:effectLst/>
                          <a:latin typeface="Aptos" panose="020B0004020202020204" pitchFamily="34" charset="0"/>
                        </a:rPr>
                        <a:t>Peter/ HCA ICT </a:t>
                      </a:r>
                      <a:endParaRPr lang="nl-NL" sz="1000" b="0" i="0" dirty="0">
                        <a:effectLst/>
                      </a:endParaRPr>
                    </a:p>
                  </a:txBody>
                  <a:tcPr marL="39025" marR="39025" marT="19513" marB="19513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74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25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2D83D9-3ACC-9372-293F-D8DDA8114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Foto!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Een persoon met een camera">
            <a:extLst>
              <a:ext uri="{FF2B5EF4-FFF2-40B4-BE49-F238E27FC236}">
                <a16:creationId xmlns:a16="http://schemas.microsoft.com/office/drawing/2014/main" id="{87835546-7935-2061-B489-76AD075E83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r="1962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102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F58CE6A-C91B-1E41-F9F8-9E1D068A8487}"/>
              </a:ext>
            </a:extLst>
          </p:cNvPr>
          <p:cNvSpPr txBox="1"/>
          <p:nvPr/>
        </p:nvSpPr>
        <p:spPr>
          <a:xfrm>
            <a:off x="3658365" y="677389"/>
            <a:ext cx="375468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Welkom ICT Tribe Almere</a:t>
            </a:r>
          </a:p>
          <a:p>
            <a:pPr algn="ctr"/>
            <a:endParaRPr lang="nl-NL" sz="2800" b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nl-NL" sz="2800" b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nl-NL" sz="2800" b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nl-NL" sz="2800" b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nl-NL" sz="2800" b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nl-NL" sz="2800" b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nl-NL" sz="2800" b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nl-NL" sz="2800" b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nl-NL" sz="2800" b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nl-NL" sz="2800" b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nl-NL" sz="28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Peter Douwes</a:t>
            </a:r>
            <a:endParaRPr lang="nl-NL" sz="2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2" descr="Stichting ICT Tribe Almere | LinkedIn">
            <a:extLst>
              <a:ext uri="{FF2B5EF4-FFF2-40B4-BE49-F238E27FC236}">
                <a16:creationId xmlns:a16="http://schemas.microsoft.com/office/drawing/2014/main" id="{65835CAA-A0A4-4049-FE95-90596076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28" y="1873200"/>
            <a:ext cx="2871355" cy="287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5F1B701-E3C8-7D5D-037D-C18BC8B7F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2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E9059D6-D381-48DD-8426-BAA10E7871B9}"/>
              </a:ext>
            </a:extLst>
          </p:cNvPr>
          <p:cNvSpPr txBox="1"/>
          <p:nvPr/>
        </p:nvSpPr>
        <p:spPr>
          <a:xfrm>
            <a:off x="289931" y="327103"/>
            <a:ext cx="119020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Updates</a:t>
            </a:r>
            <a:endParaRPr lang="nl-NL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19 maart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Motie Sneller/Thijssen verworpen, waardoor Minister Adriaansens het NGF op pauze heeft gezet (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link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21 maart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Mail vanuit HCA ICT: we gaan door!</a:t>
            </a: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25 maart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Project Beethoven </a:t>
            </a:r>
          </a:p>
          <a:p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Investeringen in talentontwikkeling: </a:t>
            </a:r>
            <a:r>
              <a:rPr lang="nl-NL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450 miljoen 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tot en met 2030, daarna jaarlijks </a:t>
            </a:r>
            <a:r>
              <a:rPr lang="nl-NL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80 miljoen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r>
              <a:rPr lang="nl-N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28 maart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Brief van de Minister Economische Zaken en Klimaat – Pauzering vierde ronde NGF </a:t>
            </a: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9 april: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Henk Vermeer BBB - vragen over </a:t>
            </a:r>
            <a:r>
              <a:rPr lang="nl-NL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eigen interpretatie en conclusies 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van Minister Adriaansens </a:t>
            </a:r>
            <a:r>
              <a:rPr lang="nl-NL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nav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stemming</a:t>
            </a: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18 april: 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Ronde tafelgesprek Digitale Infrastructuur en Economie - Lotte de Bruijn (</a:t>
            </a:r>
            <a:r>
              <a:rPr lang="nl-NL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NLdigital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+ ambassadeur HCA ICT) pleit voor investeringen in Human Capital 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link</a:t>
            </a:r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25 april – 12uur: 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Commissievergadering - Pauzering vierde ronde Nationaal Groeifonds (besloten) 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link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AA283CE-8F7E-7C52-CAB3-E7141578D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7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828007E-FDB9-894D-CEB3-B1D998E0B5FC}"/>
              </a:ext>
            </a:extLst>
          </p:cNvPr>
          <p:cNvSpPr txBox="1"/>
          <p:nvPr/>
        </p:nvSpPr>
        <p:spPr>
          <a:xfrm>
            <a:off x="374455" y="379141"/>
            <a:ext cx="102085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 miljoen ICT professionals in 2030 voor een succesvolle digitale transitie van Nederland  (AGDB)</a:t>
            </a: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&gt; Plan van Aanpak richt zich op het oplossen van de </a:t>
            </a:r>
            <a:r>
              <a:rPr lang="nl-N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Top 15 vacatures ICT professionals 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de regio.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7C9CD2-DBF9-C109-08B5-C7E5D710C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72E0AF0-ECCD-7D07-D9DF-F15878F6D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821" y="1717287"/>
            <a:ext cx="6061831" cy="45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6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F44D5-1873-9B79-5981-F10FFC1C5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 van </a:t>
            </a:r>
            <a:r>
              <a:rPr lang="nl-NL" dirty="0">
                <a:hlinkClick r:id="rId3"/>
              </a:rPr>
              <a:t>ING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5BE660B-E33E-967B-CD16-BA06C5B17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4375" y="2738201"/>
            <a:ext cx="4774095" cy="2694005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DCED0D9-D7BC-2706-6710-1DE0D3BEA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630" y="2650509"/>
            <a:ext cx="6332909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3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828007E-FDB9-894D-CEB3-B1D998E0B5FC}"/>
              </a:ext>
            </a:extLst>
          </p:cNvPr>
          <p:cNvSpPr txBox="1"/>
          <p:nvPr/>
        </p:nvSpPr>
        <p:spPr>
          <a:xfrm>
            <a:off x="374455" y="379141"/>
            <a:ext cx="102085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 miljoen ICT professionals in 2030 voor een succesvolle digitale transitie van Nederland  (AGDB)</a:t>
            </a:r>
          </a:p>
          <a:p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&gt; Plan van Aanpak richt zich op het oplossen van de </a:t>
            </a:r>
            <a:r>
              <a:rPr lang="nl-NL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Top 15 vacatures ICT professionals </a:t>
            </a: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de regio.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7C9CD2-DBF9-C109-08B5-C7E5D710C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  <p:pic>
        <p:nvPicPr>
          <p:cNvPr id="2" name="Afbeelding 1" descr="Afbeelding met tekst, schermopname, diagram, grafische vormgeving&#10;&#10;Automatisch gegenereerde beschrijving">
            <a:extLst>
              <a:ext uri="{FF2B5EF4-FFF2-40B4-BE49-F238E27FC236}">
                <a16:creationId xmlns:a16="http://schemas.microsoft.com/office/drawing/2014/main" id="{2AA600DA-63FB-FA8C-AB6D-CDB26E7CB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03" y="1752557"/>
            <a:ext cx="7296934" cy="46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5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3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5">
            <a:extLst>
              <a:ext uri="{FF2B5EF4-FFF2-40B4-BE49-F238E27FC236}">
                <a16:creationId xmlns:a16="http://schemas.microsoft.com/office/drawing/2014/main" id="{6295B176-FA0E-4B6A-A190-5E2E82BE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48F779DE-4744-42D6-9C74-33EC9446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71DF3F0-3804-5C43-65DF-566EA14DEE7D}"/>
              </a:ext>
            </a:extLst>
          </p:cNvPr>
          <p:cNvSpPr txBox="1"/>
          <p:nvPr/>
        </p:nvSpPr>
        <p:spPr>
          <a:xfrm>
            <a:off x="1941207" y="2752316"/>
            <a:ext cx="8309586" cy="275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i="0" u="none" strike="noStrike" baseline="0" dirty="0" err="1"/>
              <a:t>Definitie</a:t>
            </a:r>
            <a:r>
              <a:rPr lang="en-US" sz="1700" b="1" i="0" u="none" strike="noStrike" baseline="0" dirty="0"/>
              <a:t> ICT professional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0" i="0" u="none" strike="noStrike" baseline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0" i="0" u="none" strike="noStrike" baseline="0" dirty="0" err="1"/>
              <a:t>Een</a:t>
            </a:r>
            <a:r>
              <a:rPr lang="en-US" sz="1700" b="0" i="0" u="none" strike="noStrike" baseline="0" dirty="0"/>
              <a:t> professional die </a:t>
            </a:r>
            <a:r>
              <a:rPr lang="en-US" sz="1700" b="0" i="0" u="none" strike="noStrike" baseline="0" dirty="0" err="1"/>
              <a:t>werkt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aan</a:t>
            </a:r>
            <a:r>
              <a:rPr lang="en-US" sz="1700" b="0" i="0" u="none" strike="noStrike" baseline="0" dirty="0"/>
              <a:t> de </a:t>
            </a:r>
            <a:r>
              <a:rPr lang="en-US" sz="1700" b="0" i="0" u="none" strike="noStrike" baseline="0" dirty="0" err="1"/>
              <a:t>digitalisering</a:t>
            </a:r>
            <a:r>
              <a:rPr lang="en-US" sz="1700" b="0" i="0" u="none" strike="noStrike" baseline="0" dirty="0"/>
              <a:t> van </a:t>
            </a:r>
            <a:r>
              <a:rPr lang="en-US" sz="1700" b="0" i="0" u="none" strike="noStrike" baseline="0" dirty="0" err="1"/>
              <a:t>organisaties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en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maatschappij</a:t>
            </a:r>
            <a:r>
              <a:rPr lang="en-US" sz="1700" b="0" i="0" u="none" strike="noStrike" baseline="0" dirty="0"/>
              <a:t>. </a:t>
            </a:r>
            <a:r>
              <a:rPr lang="en-US" sz="1700" b="0" i="0" u="none" strike="noStrike" baseline="0" dirty="0" err="1"/>
              <a:t>Hierbij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denken</a:t>
            </a:r>
            <a:r>
              <a:rPr lang="en-US" sz="1700" b="0" i="0" u="none" strike="noStrike" baseline="0" dirty="0"/>
              <a:t> we </a:t>
            </a:r>
            <a:r>
              <a:rPr lang="en-US" sz="1700" b="0" i="0" u="none" strike="noStrike" baseline="0" dirty="0" err="1"/>
              <a:t>aan</a:t>
            </a:r>
            <a:r>
              <a:rPr lang="en-US" sz="1700" b="0" i="0" u="none" strike="noStrike" baseline="0" dirty="0"/>
              <a:t> professionals die </a:t>
            </a:r>
            <a:r>
              <a:rPr lang="en-US" sz="1700" b="0" i="0" u="none" strike="noStrike" baseline="0" dirty="0" err="1"/>
              <a:t>werken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aan</a:t>
            </a:r>
            <a:r>
              <a:rPr lang="en-US" sz="1700" b="0" i="0" u="none" strike="noStrike" baseline="0" dirty="0"/>
              <a:t> het </a:t>
            </a:r>
            <a:r>
              <a:rPr lang="en-US" sz="1700" b="0" i="0" u="none" strike="noStrike" baseline="0" dirty="0" err="1"/>
              <a:t>installeren</a:t>
            </a:r>
            <a:r>
              <a:rPr lang="en-US" sz="1700" b="0" i="0" u="none" strike="noStrike" baseline="0" dirty="0"/>
              <a:t>, </a:t>
            </a:r>
            <a:r>
              <a:rPr lang="en-US" sz="1700" b="0" i="0" u="none" strike="noStrike" baseline="0" dirty="0" err="1"/>
              <a:t>configureren</a:t>
            </a:r>
            <a:r>
              <a:rPr lang="en-US" sz="1700" b="0" i="0" u="none" strike="noStrike" baseline="0" dirty="0"/>
              <a:t>, </a:t>
            </a:r>
            <a:r>
              <a:rPr lang="en-US" sz="1700" b="0" i="0" u="none" strike="noStrike" baseline="0" dirty="0" err="1"/>
              <a:t>ontwerpen</a:t>
            </a:r>
            <a:r>
              <a:rPr lang="en-US" sz="1700" b="0" i="0" u="none" strike="noStrike" baseline="0" dirty="0"/>
              <a:t>, </a:t>
            </a:r>
            <a:r>
              <a:rPr lang="en-US" sz="1700" b="0" i="0" u="none" strike="noStrike" baseline="0" dirty="0" err="1"/>
              <a:t>ontwikkelen</a:t>
            </a:r>
            <a:r>
              <a:rPr lang="en-US" sz="1700" b="0" i="0" u="none" strike="noStrike" baseline="0" dirty="0"/>
              <a:t>, </a:t>
            </a:r>
            <a:r>
              <a:rPr lang="en-US" sz="1700" b="0" i="0" u="none" strike="noStrike" baseline="0" dirty="0" err="1"/>
              <a:t>testen</a:t>
            </a:r>
            <a:r>
              <a:rPr lang="en-US" sz="1700" b="0" i="0" u="none" strike="noStrike" baseline="0" dirty="0"/>
              <a:t>, </a:t>
            </a:r>
            <a:r>
              <a:rPr lang="en-US" sz="1700" b="0" i="0" u="none" strike="noStrike" baseline="0" dirty="0" err="1"/>
              <a:t>beveiligen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en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onderhouden</a:t>
            </a:r>
            <a:r>
              <a:rPr lang="en-US" sz="1700" b="0" i="0" u="none" strike="noStrike" baseline="0" dirty="0"/>
              <a:t> van hard- </a:t>
            </a:r>
            <a:r>
              <a:rPr lang="en-US" sz="1700" b="0" i="0" u="none" strike="noStrike" baseline="0" dirty="0" err="1"/>
              <a:t>en</a:t>
            </a:r>
            <a:r>
              <a:rPr lang="en-US" sz="1700" b="0" i="0" u="none" strike="noStrike" baseline="0" dirty="0"/>
              <a:t> software </a:t>
            </a:r>
            <a:r>
              <a:rPr lang="en-US" sz="1700" b="0" i="0" u="none" strike="noStrike" baseline="0" dirty="0" err="1"/>
              <a:t>en</a:t>
            </a:r>
            <a:r>
              <a:rPr lang="en-US" sz="1700" b="0" i="0" u="none" strike="noStrike" baseline="0" dirty="0"/>
              <a:t> de </a:t>
            </a:r>
            <a:r>
              <a:rPr lang="en-US" sz="1700" b="0" i="0" u="none" strike="noStrike" baseline="0" dirty="0" err="1"/>
              <a:t>implementatie</a:t>
            </a:r>
            <a:r>
              <a:rPr lang="en-US" sz="1700" b="0" i="0" u="none" strike="noStrike" baseline="0" dirty="0"/>
              <a:t> in </a:t>
            </a:r>
            <a:r>
              <a:rPr lang="en-US" sz="1700" b="0" i="0" u="none" strike="noStrike" baseline="0" dirty="0" err="1"/>
              <a:t>processen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en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organisaties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daarvan</a:t>
            </a:r>
            <a:r>
              <a:rPr lang="en-US" sz="1700" b="0" i="0" u="none" strike="noStrike" baseline="0" dirty="0"/>
              <a:t>, </a:t>
            </a:r>
            <a:r>
              <a:rPr lang="en-US" sz="1700" b="0" i="0" u="none" strike="noStrike" baseline="0" dirty="0" err="1"/>
              <a:t>aan</a:t>
            </a:r>
            <a:r>
              <a:rPr lang="en-US" sz="1700" b="0" i="0" u="none" strike="noStrike" baseline="0" dirty="0"/>
              <a:t> het </a:t>
            </a:r>
            <a:r>
              <a:rPr lang="en-US" sz="1700" b="0" i="0" u="none" strike="noStrike" baseline="0" dirty="0" err="1"/>
              <a:t>schrijven</a:t>
            </a:r>
            <a:r>
              <a:rPr lang="en-US" sz="1700" b="0" i="0" u="none" strike="noStrike" baseline="0" dirty="0"/>
              <a:t> van </a:t>
            </a:r>
            <a:r>
              <a:rPr lang="en-US" sz="1700" b="0" i="0" u="none" strike="noStrike" baseline="0" dirty="0" err="1"/>
              <a:t>logica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voor</a:t>
            </a:r>
            <a:r>
              <a:rPr lang="en-US" sz="1700" b="0" i="0" u="none" strike="noStrike" baseline="0" dirty="0"/>
              <a:t> datasets, het </a:t>
            </a:r>
            <a:r>
              <a:rPr lang="en-US" sz="1700" b="0" i="0" u="none" strike="noStrike" baseline="0" dirty="0" err="1"/>
              <a:t>aanleggen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en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onderhouden</a:t>
            </a:r>
            <a:r>
              <a:rPr lang="en-US" sz="1700" b="0" i="0" u="none" strike="noStrike" baseline="0" dirty="0"/>
              <a:t> van </a:t>
            </a:r>
            <a:r>
              <a:rPr lang="en-US" sz="1700" b="0" i="0" u="none" strike="noStrike" baseline="0" dirty="0" err="1"/>
              <a:t>digitale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infrastructuur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en</a:t>
            </a:r>
            <a:r>
              <a:rPr lang="en-US" sz="1700" b="0" i="0" u="none" strike="noStrike" baseline="0" dirty="0"/>
              <a:t> het </a:t>
            </a:r>
            <a:r>
              <a:rPr lang="en-US" sz="1700" b="0" i="0" u="none" strike="noStrike" baseline="0" dirty="0" err="1"/>
              <a:t>adviseren</a:t>
            </a:r>
            <a:r>
              <a:rPr lang="en-US" sz="1700" b="0" i="0" u="none" strike="noStrike" baseline="0" dirty="0"/>
              <a:t> over </a:t>
            </a:r>
            <a:r>
              <a:rPr lang="en-US" sz="1700" b="0" i="0" u="none" strike="noStrike" baseline="0" dirty="0" err="1"/>
              <a:t>eerder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genoemde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werkzaamheden</a:t>
            </a:r>
            <a:r>
              <a:rPr lang="en-US" sz="1700" b="0" i="0" u="none" strike="noStrike" baseline="0" dirty="0"/>
              <a:t>, </a:t>
            </a:r>
            <a:r>
              <a:rPr lang="en-US" sz="1700" b="0" i="0" u="none" strike="noStrike" baseline="0" dirty="0" err="1"/>
              <a:t>als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ook</a:t>
            </a:r>
            <a:r>
              <a:rPr lang="en-US" sz="1700" b="0" i="0" u="none" strike="noStrike" baseline="0" dirty="0"/>
              <a:t> het </a:t>
            </a:r>
            <a:r>
              <a:rPr lang="en-US" sz="1700" b="0" i="0" u="none" strike="noStrike" baseline="0" dirty="0" err="1"/>
              <a:t>opleiden</a:t>
            </a:r>
            <a:r>
              <a:rPr lang="en-US" sz="1700" b="0" i="0" u="none" strike="noStrike" baseline="0" dirty="0"/>
              <a:t> of </a:t>
            </a:r>
            <a:r>
              <a:rPr lang="en-US" sz="1700" b="0" i="0" u="none" strike="noStrike" baseline="0" dirty="0" err="1"/>
              <a:t>trainen</a:t>
            </a:r>
            <a:r>
              <a:rPr lang="en-US" sz="1700" b="0" i="0" u="none" strike="noStrike" baseline="0" dirty="0"/>
              <a:t> van </a:t>
            </a:r>
            <a:r>
              <a:rPr lang="en-US" sz="1700" b="0" i="0" u="none" strike="noStrike" baseline="0" dirty="0" err="1"/>
              <a:t>en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leidinggeven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aan</a:t>
            </a:r>
            <a:r>
              <a:rPr lang="en-US" sz="1700" b="0" i="0" u="none" strike="noStrike" baseline="0" dirty="0"/>
              <a:t> professionals die </a:t>
            </a:r>
            <a:r>
              <a:rPr lang="en-US" sz="1700" b="0" i="0" u="none" strike="noStrike" baseline="0" dirty="0" err="1"/>
              <a:t>eerder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genoemde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werkzaamheden</a:t>
            </a:r>
            <a:r>
              <a:rPr lang="en-US" sz="1700" b="0" i="0" u="none" strike="noStrike" baseline="0" dirty="0"/>
              <a:t> </a:t>
            </a:r>
            <a:r>
              <a:rPr lang="en-US" sz="1700" b="0" i="0" u="none" strike="noStrike" baseline="0" dirty="0" err="1"/>
              <a:t>uitvoeren</a:t>
            </a:r>
            <a:r>
              <a:rPr lang="en-US" sz="1700" b="0" i="0" u="none" strike="noStrike" baseline="0" dirty="0"/>
              <a:t>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4B785DE-2280-180D-DF2B-49414ADD6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665" y="6206836"/>
            <a:ext cx="1251178" cy="3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725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1557</Words>
  <Application>Microsoft Office PowerPoint</Application>
  <PresentationFormat>Breedbeeld</PresentationFormat>
  <Paragraphs>281</Paragraphs>
  <Slides>28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7" baseType="lpstr">
      <vt:lpstr>Aptos</vt:lpstr>
      <vt:lpstr>Aptos Display</vt:lpstr>
      <vt:lpstr>Arial</vt:lpstr>
      <vt:lpstr>Calibri Light</vt:lpstr>
      <vt:lpstr>Circular Std Bold</vt:lpstr>
      <vt:lpstr>Circular Std Book Italic</vt:lpstr>
      <vt:lpstr>Söhne</vt:lpstr>
      <vt:lpstr>Wingdings</vt:lpstr>
      <vt:lpstr>Kantoorthema</vt:lpstr>
      <vt:lpstr>PowerPoint-presentatie</vt:lpstr>
      <vt:lpstr>PowerPoint-presentatie</vt:lpstr>
      <vt:lpstr>Foto!</vt:lpstr>
      <vt:lpstr>PowerPoint-presentatie</vt:lpstr>
      <vt:lpstr>PowerPoint-presentatie</vt:lpstr>
      <vt:lpstr>PowerPoint-presentatie</vt:lpstr>
      <vt:lpstr>Onderzoek van 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Dominiek Veen</dc:creator>
  <cp:lastModifiedBy>Marolise de Vrij</cp:lastModifiedBy>
  <cp:revision>4</cp:revision>
  <dcterms:created xsi:type="dcterms:W3CDTF">2024-04-17T13:18:42Z</dcterms:created>
  <dcterms:modified xsi:type="dcterms:W3CDTF">2024-04-23T07:45:19Z</dcterms:modified>
</cp:coreProperties>
</file>